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Sarabun"/>
      <p:regular r:id="rId38"/>
      <p:bold r:id="rId39"/>
      <p:italic r:id="rId40"/>
      <p:boldItalic r:id="rId41"/>
    </p:embeddedFont>
    <p:embeddedFont>
      <p:font typeface="Advent Pro SemiBold"/>
      <p:regular r:id="rId42"/>
      <p:bold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Source Code Pro"/>
      <p:regular r:id="rId48"/>
      <p:bold r:id="rId49"/>
      <p:italic r:id="rId50"/>
      <p:boldItalic r:id="rId51"/>
    </p:embeddedFont>
    <p:embeddedFont>
      <p:font typeface="Bebas Neue"/>
      <p:regular r:id="rId52"/>
    </p:embeddedFont>
    <p:embeddedFont>
      <p:font typeface="Charm"/>
      <p:regular r:id="rId53"/>
      <p:bold r:id="rId54"/>
    </p:embeddedFont>
    <p:embeddedFont>
      <p:font typeface="Nunito ExtraBold"/>
      <p:bold r:id="rId55"/>
      <p:boldItalic r:id="rId56"/>
    </p:embeddedFont>
    <p:embeddedFont>
      <p:font typeface="Sarabun SemiBold"/>
      <p:regular r:id="rId57"/>
      <p:bold r:id="rId58"/>
      <p:italic r:id="rId59"/>
      <p:boldItalic r:id="rId60"/>
    </p:embeddedFont>
    <p:embeddedFont>
      <p:font typeface="Advent Pro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324B8-7D81-4FE6-9040-52F7754E8EDE}">
  <a:tblStyle styleId="{C81324B8-7D81-4FE6-9040-52F7754E8ED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8B9F7BF-5C16-486F-A2CB-F437256826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48"/>
        <p:guide pos="5311"/>
        <p:guide pos="2897" orient="horz"/>
        <p:guide pos="346" orient="horz"/>
        <p:guide pos="449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42" Type="http://schemas.openxmlformats.org/officeDocument/2006/relationships/font" Target="fonts/AdventProSemiBold-regular.fntdata"/><Relationship Id="rId47" Type="http://schemas.openxmlformats.org/officeDocument/2006/relationships/font" Target="fonts/Roboto-boldItalic.fntdata"/><Relationship Id="rId34" Type="http://schemas.openxmlformats.org/officeDocument/2006/relationships/slide" Target="slides/slide28.xml"/><Relationship Id="rId21" Type="http://schemas.openxmlformats.org/officeDocument/2006/relationships/slide" Target="slides/slide15.xml"/><Relationship Id="rId50" Type="http://schemas.openxmlformats.org/officeDocument/2006/relationships/font" Target="fonts/SourceCodePro-italic.fntdata"/><Relationship Id="rId55" Type="http://schemas.openxmlformats.org/officeDocument/2006/relationships/font" Target="fonts/NunitoExtraBold-bold.fntdata"/><Relationship Id="rId63" Type="http://schemas.openxmlformats.org/officeDocument/2006/relationships/customXml" Target="../customXml/item1.xml"/><Relationship Id="rId7" Type="http://schemas.openxmlformats.org/officeDocument/2006/relationships/slide" Target="slides/slide1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0" Type="http://schemas.openxmlformats.org/officeDocument/2006/relationships/font" Target="fonts/Sarabun-italic.fntdata"/><Relationship Id="rId45" Type="http://schemas.openxmlformats.org/officeDocument/2006/relationships/font" Target="fonts/Roboto-bold.fntdata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24" Type="http://schemas.openxmlformats.org/officeDocument/2006/relationships/slide" Target="slides/slide18.xml"/><Relationship Id="rId53" Type="http://schemas.openxmlformats.org/officeDocument/2006/relationships/font" Target="fonts/Charm-regular.fntdata"/><Relationship Id="rId11" Type="http://schemas.openxmlformats.org/officeDocument/2006/relationships/slide" Target="slides/slide5.xml"/><Relationship Id="rId58" Type="http://schemas.openxmlformats.org/officeDocument/2006/relationships/font" Target="fonts/SarabunSemiBold-bold.fntdata"/><Relationship Id="rId5" Type="http://schemas.openxmlformats.org/officeDocument/2006/relationships/slideMaster" Target="slideMasters/slideMaster1.xml"/><Relationship Id="rId61" Type="http://schemas.openxmlformats.org/officeDocument/2006/relationships/font" Target="fonts/AdventPro-regular.fntdata"/><Relationship Id="rId19" Type="http://schemas.openxmlformats.org/officeDocument/2006/relationships/slide" Target="slides/slide13.xml"/><Relationship Id="rId43" Type="http://schemas.openxmlformats.org/officeDocument/2006/relationships/font" Target="fonts/AdventProSemiBold-bold.fntdata"/><Relationship Id="rId48" Type="http://schemas.openxmlformats.org/officeDocument/2006/relationships/font" Target="fonts/SourceCodePro-regular.fntdata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56" Type="http://schemas.openxmlformats.org/officeDocument/2006/relationships/font" Target="fonts/NunitoExtraBold-boldItalic.fntdata"/><Relationship Id="rId14" Type="http://schemas.openxmlformats.org/officeDocument/2006/relationships/slide" Target="slides/slide8.xml"/><Relationship Id="rId64" Type="http://schemas.openxmlformats.org/officeDocument/2006/relationships/customXml" Target="../customXml/item2.xml"/><Relationship Id="rId8" Type="http://schemas.openxmlformats.org/officeDocument/2006/relationships/slide" Target="slides/slide2.xml"/><Relationship Id="rId51" Type="http://schemas.openxmlformats.org/officeDocument/2006/relationships/font" Target="fonts/SourceCodePro-boldItalic.fntdata"/><Relationship Id="rId3" Type="http://schemas.openxmlformats.org/officeDocument/2006/relationships/presProps" Target="presProps.xml"/><Relationship Id="rId46" Type="http://schemas.openxmlformats.org/officeDocument/2006/relationships/font" Target="fonts/Roboto-italic.fntdata"/><Relationship Id="rId33" Type="http://schemas.openxmlformats.org/officeDocument/2006/relationships/slide" Target="slides/slide27.xml"/><Relationship Id="rId38" Type="http://schemas.openxmlformats.org/officeDocument/2006/relationships/font" Target="fonts/Sarabun-regular.fntdata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59" Type="http://schemas.openxmlformats.org/officeDocument/2006/relationships/font" Target="fonts/SarabunSemiBold-italic.fntdata"/><Relationship Id="rId17" Type="http://schemas.openxmlformats.org/officeDocument/2006/relationships/slide" Target="slides/slide11.xml"/><Relationship Id="rId41" Type="http://schemas.openxmlformats.org/officeDocument/2006/relationships/font" Target="fonts/Sarabun-boldItalic.fntdata"/><Relationship Id="rId62" Type="http://schemas.openxmlformats.org/officeDocument/2006/relationships/font" Target="fonts/AdventPro-bold.fntdata"/><Relationship Id="rId20" Type="http://schemas.openxmlformats.org/officeDocument/2006/relationships/slide" Target="slides/slide14.xml"/><Relationship Id="rId54" Type="http://schemas.openxmlformats.org/officeDocument/2006/relationships/font" Target="fonts/Charm-bold.fntdata"/><Relationship Id="rId1" Type="http://schemas.openxmlformats.org/officeDocument/2006/relationships/theme" Target="theme/theme1.xml"/><Relationship Id="rId6" Type="http://schemas.openxmlformats.org/officeDocument/2006/relationships/notesMaster" Target="notesMasters/notesMaster1.xml"/><Relationship Id="rId49" Type="http://schemas.openxmlformats.org/officeDocument/2006/relationships/font" Target="fonts/SourceCodePro-bold.fntdata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7" Type="http://schemas.openxmlformats.org/officeDocument/2006/relationships/font" Target="fonts/SarabunSemiBold-regular.fntdata"/><Relationship Id="rId15" Type="http://schemas.openxmlformats.org/officeDocument/2006/relationships/slide" Target="slides/slide9.xml"/><Relationship Id="rId44" Type="http://schemas.openxmlformats.org/officeDocument/2006/relationships/font" Target="fonts/Roboto-regular.fntdata"/><Relationship Id="rId31" Type="http://schemas.openxmlformats.org/officeDocument/2006/relationships/slide" Target="slides/slide25.xml"/><Relationship Id="rId60" Type="http://schemas.openxmlformats.org/officeDocument/2006/relationships/font" Target="fonts/SarabunSemiBold-boldItalic.fntdata"/><Relationship Id="rId52" Type="http://schemas.openxmlformats.org/officeDocument/2006/relationships/font" Target="fonts/BebasNeue-regular.fntdata"/><Relationship Id="rId10" Type="http://schemas.openxmlformats.org/officeDocument/2006/relationships/slide" Target="slides/slide4.xml"/><Relationship Id="rId65" Type="http://schemas.openxmlformats.org/officeDocument/2006/relationships/customXml" Target="../customXml/item3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39" Type="http://schemas.openxmlformats.org/officeDocument/2006/relationships/font" Target="fonts/Sarabun-bold.fntdata"/><Relationship Id="rId13" Type="http://schemas.openxmlformats.org/officeDocument/2006/relationships/slide" Target="slides/slide7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yThaiNLP/pythainlp" TargetMode="External"/><Relationship Id="rId3" Type="http://schemas.openxmlformats.org/officeDocument/2006/relationships/hyperlink" Target="https://www.bualabs.com/archives/2937/what-is-stop-words-in-natural-language-processing-nlp-ep-2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chrome/" TargetMode="External"/><Relationship Id="rId3" Type="http://schemas.openxmlformats.org/officeDocument/2006/relationships/hyperlink" Target="https://sites.google.com/a/chromium.org/chromedriver/download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d9df535375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d9df535375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honburi"/>
                <a:ea typeface="Thonburi"/>
                <a:cs typeface="Thonburi"/>
                <a:sym typeface="Thonburi"/>
              </a:rPr>
              <a:t>และนี่คือตัวอย่างดาต้าเซ็ตที่เราสเครปมาได้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d9e11df8fd_6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d9e11df8fd_6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honburi"/>
                <a:ea typeface="Thonburi"/>
                <a:cs typeface="Thonburi"/>
                <a:sym typeface="Thonburi"/>
              </a:rPr>
              <a:t>นี่คือขั้นตอนคร่าวๆ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Thonburi"/>
                <a:ea typeface="Thonburi"/>
                <a:cs typeface="Thonburi"/>
                <a:sym typeface="Thonburi"/>
              </a:rPr>
              <a:t>ในการทำ</a:t>
            </a:r>
            <a:r>
              <a:rPr lang="en">
                <a:solidFill>
                  <a:schemeClr val="dk1"/>
                </a:solidFill>
              </a:rPr>
              <a:t> data preparation </a:t>
            </a:r>
            <a:r>
              <a:rPr lang="en" sz="900">
                <a:solidFill>
                  <a:schemeClr val="dk1"/>
                </a:solidFill>
                <a:latin typeface="Thonburi"/>
                <a:ea typeface="Thonburi"/>
                <a:cs typeface="Thonburi"/>
                <a:sym typeface="Thonburi"/>
              </a:rPr>
              <a:t>โดยจะทำ exploration และ descriptive หลังจากนั้นก็คลีนเดต้าและเริ่มทำลาเบลก่อนนำไปเข้าโมเดล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d9df535375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d9df535375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ข้อมูลที่เราได้มาจะเป็นสามารถแบ่งเป็นข้อมูลที่เกี่ยวกับคอมเม้นหรือตัวรีวิว กับผู้รีวิว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d9df535375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d9df535375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เนื่องจากเราสเครปเดต้ามาจากเว็บวงใน จึงไม่มีมี label มาให้ว่ามันเป็นรีวิวจริงหรือปลอม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ดังนั้นในขั้นตอนการเตรียมเดต้าเซ็ต เราจะมีขั้นตอนดังนี้คือการทำ exploratory and descriptive เพื่อนำมาหาคอนดิชั่นในการ label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d9e11df8fd_6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d9e11df8fd_6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หลังจากนั้นจึงทำการคลีน ลบข้อมูลที่ผิดพลาดจากการสเครป ภาษาต่างประเทศ และภาษาถิ่น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d9df535375_3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d9df535375_3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ในการทำเดต้าเลเบล เราแบ่งเป็นสองส่วนคือ พวกที่เข้าเงื่อนไข และการลาเบลด้วยคน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เรามีเงื่อนไขในการลาเบลให้เป็นรีวิวปลอมดังนี้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รีวิวที่สั้นจนเกินไป หรือมีอักขระไม่ถึง 35 ตัว ในรีวิว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ข้อมูลเกี่ยวกับผู้รีวิวมีน้อยจนเกินไป ซึ่งเราตั้งเงื่อนไขว่า จำนวน followers/reviewทั้งเว็บ/photo น้อยกว่า Quartile ที่ 1 และผู้รีวิวที่มีรีวิวเดียวทั้งเว็บไซต์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รีวิวที่สุ่มเสี่ยงว่าอาจจะเป็น paid-review </a:t>
            </a:r>
            <a:r>
              <a:rPr lang="en">
                <a:solidFill>
                  <a:schemeClr val="dk1"/>
                </a:solidFill>
              </a:rPr>
              <a:t>ซึ่งเราตั้งเงื่อนไขว่า จำนวน followers/reviewทั้งเว็บ/photo มากกว่า Quartile ที่ 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นอกจากนั้นจึงเป็นการรีวิวจากคน โดยเราจะจับจากรีวิวที่ลักษณะที่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พูดเรื่องที่ไม่เกี่ยวกับตัวร้านเยอะ เช่นแบบ ท้าวความว่าทำไมถึงมาร้านนี้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พิมพ์ชื่อร้านเต็ม มีเมนูอาหาร ที่ตั้ง เวลาเปิดปิด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ใช้คำที่ดู extreme เกินไปทั้งแง่บวกและลบ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d9e11df8fd_6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d9e11df8fd_6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หลังจากที่เราลาเบลเรียบร้อยแล้ว สัดส่วนข้องรีวิวจริงและปลอมเป็นสัดส่วนดังนี้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d9e11df8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d9e11df8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จะเห็นว่าข้อมูลที่เพิ่มขึ้นมาคือคอลัมน์ y ที่อยู่ทางด้วนขวา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d9df535375_7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d9df535375_7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หลังจากได้ dataset มาแล้ว load data เข้ามา process ดังนี้</a:t>
            </a:r>
            <a:endParaRPr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1 word tokenize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pythainlp</a:t>
            </a:r>
            <a:endParaRPr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2.Minhash/Lsh 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datasketch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3.ทำ classification โดยการใช้ query top 10 jaccard sim และนำทั้ง 10 record ที่ได้ มา weight และเทียบ กับ Y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จากนั้นนำค่าที่ได้มาเทียบกับ threshod ที่ set เอาไว้ ถ้าค่ามากกว่า แสดงว่าเป็น Fake Review ถ</a:t>
            </a:r>
            <a:endParaRPr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Libraries :</a:t>
            </a:r>
            <a:endParaRPr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arabun"/>
              <a:buChar char="●"/>
            </a:pPr>
            <a:r>
              <a:rPr b="1"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Datasketch</a:t>
            </a:r>
            <a:endParaRPr b="1"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arabun"/>
              <a:buChar char="●"/>
            </a:pPr>
            <a:r>
              <a:rPr b="1"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Pythainlp</a:t>
            </a:r>
            <a:endParaRPr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Snapy</a:t>
            </a:r>
            <a:endParaRPr b="1"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sklearn</a:t>
            </a:r>
            <a:br>
              <a:rPr lang="en" sz="13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</a:br>
            <a:endParaRPr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d9df535375_7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d9df535375_7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9df535375_3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9df535375_3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9e11df8f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9e11df8f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 u="sng">
                <a:solidFill>
                  <a:srgbClr val="0073A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PyThaiNLP</a:t>
            </a:r>
            <a:r>
              <a:rPr lang="en" sz="165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คือ Library แพคเกจของภาษา Python ใช้สำหรับประมวลผลข้อความ และการวิเคราะห์ทางภาษา</a:t>
            </a:r>
            <a:endParaRPr sz="165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ฟังก์ชันการทำงานที่หลากหลาย เช่น Character Set อักษรไทย คำไทย, เรียงคำภาษาไทย, </a:t>
            </a:r>
            <a:r>
              <a:rPr lang="en" sz="1650" u="sng">
                <a:solidFill>
                  <a:srgbClr val="0073A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Stop Words</a:t>
            </a:r>
            <a:r>
              <a:rPr lang="en" sz="165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ภาษาไทย, ตัดคำภาษาไทย, วิเคราะห์ชนิดของคำทางไวยากรณ์, ตรวจตัวสะกด แก้คำผิด และอีกมากมาย</a:t>
            </a:r>
            <a:endParaRPr sz="165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Word tokenization  is the process of tokenizing or splitting a string, text into a list of tokens.</a:t>
            </a:r>
            <a:endParaRPr sz="12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d9e11df8f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d9e11df8f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The threshold depends on the importance of </a:t>
            </a:r>
            <a:r>
              <a:rPr lang="en" sz="15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True Positive Rate (TPR) </a:t>
            </a:r>
            <a:r>
              <a:rPr lang="en" sz="13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and </a:t>
            </a:r>
            <a:r>
              <a:rPr lang="en" sz="15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False Positive Rate(FPR) </a:t>
            </a:r>
            <a:br>
              <a:rPr lang="en" sz="15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</a:br>
            <a:r>
              <a:rPr lang="en" sz="13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classification problem. The optimal threshold would be where TPR is </a:t>
            </a:r>
            <a:r>
              <a:rPr b="1" lang="en" sz="1350" u="sng">
                <a:solidFill>
                  <a:schemeClr val="dk1"/>
                </a:solidFill>
                <a:highlight>
                  <a:srgbClr val="F3C347"/>
                </a:highlight>
                <a:latin typeface="Sarabun"/>
                <a:ea typeface="Sarabun"/>
                <a:cs typeface="Sarabun"/>
                <a:sym typeface="Sarabun"/>
              </a:rPr>
              <a:t>high </a:t>
            </a:r>
            <a:r>
              <a:rPr lang="en" sz="13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and FPR is </a:t>
            </a:r>
            <a:r>
              <a:rPr b="1" lang="en" sz="1350" u="sng">
                <a:solidFill>
                  <a:schemeClr val="dk1"/>
                </a:solidFill>
                <a:highlight>
                  <a:srgbClr val="4A86E8"/>
                </a:highlight>
                <a:latin typeface="Sarabun"/>
                <a:ea typeface="Sarabun"/>
                <a:cs typeface="Sarabun"/>
                <a:sym typeface="Sarabun"/>
              </a:rPr>
              <a:t>low </a:t>
            </a:r>
            <a:r>
              <a:rPr b="1" lang="en" sz="1350" u="sng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weight them equally by choosing the threshold that maximizes TPR−FPR.</a:t>
            </a:r>
            <a:endParaRPr b="1" sz="1350" u="sng">
              <a:solidFill>
                <a:schemeClr val="dk1"/>
              </a:solidFill>
              <a:highlight>
                <a:srgbClr val="4A86E8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False Positive Rate   = FP/FP+TN</a:t>
            </a:r>
            <a:endParaRPr sz="125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False Negative Rate = FN/FN+TP</a:t>
            </a:r>
            <a:endParaRPr sz="125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True Positive Rate    = TP/TP+FN</a:t>
            </a:r>
            <a:endParaRPr sz="125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True Positive Rate    = TN/TN+FP</a:t>
            </a:r>
            <a:endParaRPr sz="125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 u="sng">
              <a:solidFill>
                <a:schemeClr val="dk1"/>
              </a:solidFill>
              <a:highlight>
                <a:srgbClr val="4A86E8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50" u="sng">
              <a:solidFill>
                <a:schemeClr val="dk1"/>
              </a:solidFill>
              <a:highlight>
                <a:srgbClr val="4A86E8"/>
              </a:highlight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d9df535375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d9df535375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The optimal cut off would be where tpr is high and fpr is low</a:t>
            </a:r>
            <a:endParaRPr sz="125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=tpr - (1-fpr) </a:t>
            </a:r>
            <a:endParaRPr sz="125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= Sensitivity + (1 – FalsePositiveRate) – 1 </a:t>
            </a:r>
            <a:endParaRPr sz="125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=TruePositiveRate – FalsePositiveRate </a:t>
            </a:r>
            <a:endParaRPr sz="125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is zero or near to zero is the optimal cut off point</a:t>
            </a:r>
            <a:endParaRPr sz="125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True Positive Rate  sensitivity, recall, hit rate, or true positive rate (TPR)  = TP/TP+FN</a:t>
            </a:r>
            <a:endParaRPr sz="125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True Positive Rate    = TN/TN+FP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d9df535375_3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d9df535375_3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 of word sentiment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 หรือ Term Frequency-Inverse Document Frequency — เป็นหนึ่งในวิธีหา “คำ(term)” ที่สำคัญ ใน “เอกสาร(document)” โดยดูจากเนื้อหาของเอกสารทั้งหมด มักจะใช้ในงานพวก Information-retrieval หรือ Text mining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ใช้โมเดลอื่นๆมาทำแล้ว compare ผล</a:t>
            </a:r>
            <a:br>
              <a:rPr lang="en"/>
            </a:br>
            <a:br>
              <a:rPr lang="en"/>
            </a:br>
            <a:r>
              <a:rPr lang="en"/>
              <a:t>TF-IDF is a statistical measure used to evaluate the importance of a word to a document in a collection or corpus.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d9df535375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d9df535375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b353a8639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b353a8639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d9df535375_2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d9df535375_2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d9df535375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d9df535375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9df535375_2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9df535375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ดังนั้นเมื่อเราพัฒนาโมเดลจนได้โมเดลที่สุดมาแล้ว เราสามารถนำไป propose กับ แพล็ตฟอร์ม food delivery เช่น … และ เว็บไซต์ที่มีการรีวิวเกี่ยวกับร้านอาหารอย่าง … ได้ เพื่อสร้างคุณค่าให้กับแพล็ตฟอร์มเหล่านี้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d9e11df8fd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d9e11df8fd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และนอกจากนั้น อาจะยังนำไปประยุกต์ใช้ต่อกับแพล็ตฟอร์มอื่นๆ ที่ไม่ใช่ร้านอาหารโดยตรงแต่เป็น online marketplace หรือ เว็บไซต์ที่มีต้องพึ่งพารีวิวในการตัดสินใจได้อีกค่ะ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9df535375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9df535375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bebe735e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bebe735e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353a86397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353a86397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9df53537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9df53537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arabun"/>
              <a:buChar char="-"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ข้อมูลเทรนด์ธุรกิจอาหารจาก Wongnai ได้เผยว่าในปี 2560 มีคนเข้ามาค้นหาข้อมูลกว่า</a:t>
            </a:r>
            <a:r>
              <a:rPr b="1" lang="en">
                <a:solidFill>
                  <a:srgbClr val="333333"/>
                </a:solidFill>
                <a:highlight>
                  <a:srgbClr val="FFFF00"/>
                </a:highlight>
                <a:latin typeface="Sarabun"/>
                <a:ea typeface="Sarabun"/>
                <a:cs typeface="Sarabun"/>
                <a:sym typeface="Sarabun"/>
              </a:rPr>
              <a:t> 7,500,000 ครั้ง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arabun"/>
              <a:buChar char="-"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นอกจากนี้ ยังมีอีกหนึ่งข้อมูลที่น่าสนใจจาก CMMU ที่ทำวิจัยเรื่อง Influencer Marketing ได้เผยว่า</a:t>
            </a:r>
            <a:r>
              <a:rPr b="1" lang="en">
                <a:solidFill>
                  <a:srgbClr val="333333"/>
                </a:solidFill>
                <a:highlight>
                  <a:srgbClr val="FFFF00"/>
                </a:highlight>
                <a:latin typeface="Sarabun"/>
                <a:ea typeface="Sarabun"/>
                <a:cs typeface="Sarabun"/>
                <a:sym typeface="Sarabun"/>
              </a:rPr>
              <a:t> 75% ของผู้บริโภคเคยตัดสินใจซื้อสินค้าหลังจากที่เห็นรีวิว นั่นหมายความว่าการรีวิวมีผลต่อการตัดสินใจซื้อของพวกเขาถึง 3 ใน 4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เลยทีเดียว อีกทั้ง</a:t>
            </a:r>
            <a:r>
              <a:rPr b="1" lang="en">
                <a:solidFill>
                  <a:srgbClr val="333333"/>
                </a:solidFill>
                <a:highlight>
                  <a:srgbClr val="FFFF00"/>
                </a:highlight>
                <a:latin typeface="Sarabun"/>
                <a:ea typeface="Sarabun"/>
                <a:cs typeface="Sarabun"/>
                <a:sym typeface="Sarabun"/>
              </a:rPr>
              <a:t>อาหารและเครื่องดื่มยังเป็นสิ่งที่พวกเขาซื้อตามหลังจากเห็นรีวิวถึง 46.5%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ด้วยกัน ส่วนร้านอาหารอยู่ที่ 38.8% 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arabun"/>
              <a:buChar char="-"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โดย</a:t>
            </a:r>
            <a:r>
              <a:rPr b="1" lang="en">
                <a:solidFill>
                  <a:srgbClr val="333333"/>
                </a:solidFill>
                <a:highlight>
                  <a:srgbClr val="FCE5CD"/>
                </a:highlight>
                <a:latin typeface="Sarabun"/>
                <a:ea typeface="Sarabun"/>
                <a:cs typeface="Sarabun"/>
                <a:sym typeface="Sarabun"/>
              </a:rPr>
              <a:t>ผู้บริโภคมีการติดตาม Influencer หรือ Blogger วงการอาหารประมาณ 53.6%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เรียกได้ว่าการทำธุรกิจอาหารในยุคนี้ต้องครอบคลุมทั้งความอร่อย ความสะอาด ความแปลกใหม่ ไปจนถึงการทำอย่างไรให้เข้าตาผู้บริโภคและนักรีวิว 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9df535375_2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9df535375_2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9df535375_2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9df535375_2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9df535375_3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9df535375_3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d9df53537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d9df53537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d9df535375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d9df535375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A1A1A"/>
                </a:solidFill>
                <a:highlight>
                  <a:srgbClr val="FFFFFF"/>
                </a:highlight>
                <a:latin typeface="Thonburi"/>
                <a:ea typeface="Thonburi"/>
                <a:cs typeface="Thonburi"/>
                <a:sym typeface="Thonburi"/>
              </a:rPr>
              <a:t>การ scrape จะใช้</a:t>
            </a:r>
            <a:r>
              <a:rPr lang="en" sz="1000">
                <a:solidFill>
                  <a:schemeClr val="dk1"/>
                </a:solidFill>
                <a:latin typeface="Thonburi"/>
                <a:ea typeface="Thonburi"/>
                <a:cs typeface="Thonburi"/>
                <a:sym typeface="Thonburi"/>
              </a:rPr>
              <a:t>ไลบรารี่ selenium</a:t>
            </a:r>
            <a:r>
              <a:rPr lang="en" sz="900">
                <a:solidFill>
                  <a:srgbClr val="1A1A1A"/>
                </a:solidFill>
                <a:highlight>
                  <a:srgbClr val="FFFFFF"/>
                </a:highlight>
                <a:latin typeface="Thonburi"/>
                <a:ea typeface="Thonburi"/>
                <a:cs typeface="Thonburi"/>
                <a:sym typeface="Thonburi"/>
              </a:rPr>
              <a:t> เพื่อควบคุม chrome driver ให้ทำการคลิกลิงค์ต่างๆโดยอัตโนมัติจากนั้นใช้ก็สเครปค่าที่ต้องการ เพื่อเก็บเป็น dataset ในรูปแบบ dataframe ของ pandas</a:t>
            </a:r>
            <a:endParaRPr sz="900">
              <a:solidFill>
                <a:srgbClr val="1A1A1A"/>
              </a:solidFill>
              <a:highlight>
                <a:srgbClr val="FFFFFF"/>
              </a:highlight>
              <a:latin typeface="Thonburi"/>
              <a:ea typeface="Thonburi"/>
              <a:cs typeface="Thonburi"/>
              <a:sym typeface="Thonburi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Installation</a:t>
            </a:r>
            <a:endParaRPr b="1"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We will use Chrome in our example, so make sure you have it installed on your local machine: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00A878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download page</a:t>
            </a:r>
            <a:endParaRPr sz="1400">
              <a:solidFill>
                <a:srgbClr val="00A87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00A878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driver binary</a:t>
            </a:r>
            <a:endParaRPr sz="1400">
              <a:solidFill>
                <a:srgbClr val="00A87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selenium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package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Locating Elements</a:t>
            </a:r>
            <a:endParaRPr b="1"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Tag name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Class name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IDs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XPath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CSS selectors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find_element</a:t>
            </a:r>
            <a:endParaRPr b="1"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There are many ways to locate an element in selenium. Let's say that we want to locate the h1 tag in this HTML: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WebElement</a:t>
            </a:r>
            <a:endParaRPr b="1"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A </a:t>
            </a:r>
            <a:r>
              <a:rPr lang="en" sz="1400">
                <a:solidFill>
                  <a:srgbClr val="FFFFFF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WebElement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is a Selenium object representing an HTML element.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There are many actions that you can perform on those HTML elements, here are the most useful: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Accessing the text of the element with the property </a:t>
            </a:r>
            <a:r>
              <a:rPr lang="en" sz="1400">
                <a:solidFill>
                  <a:srgbClr val="FFFFFF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element.text</a:t>
            </a:r>
            <a:endParaRPr sz="1400">
              <a:solidFill>
                <a:srgbClr val="FFFFFF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Clicking on the element with </a:t>
            </a:r>
            <a:r>
              <a:rPr lang="en" sz="1400">
                <a:solidFill>
                  <a:srgbClr val="FFFFFF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element.click()</a:t>
            </a:r>
            <a:endParaRPr sz="1400">
              <a:solidFill>
                <a:srgbClr val="FFFFFF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Accessing an attribute with </a:t>
            </a:r>
            <a:r>
              <a:rPr lang="en" sz="1400">
                <a:solidFill>
                  <a:srgbClr val="FFFFFF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element.get_attribute('class')</a:t>
            </a:r>
            <a:endParaRPr sz="1400">
              <a:solidFill>
                <a:srgbClr val="FFFFFF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Sending text to an input with: </a:t>
            </a:r>
            <a:r>
              <a:rPr lang="en" sz="1400">
                <a:solidFill>
                  <a:srgbClr val="FFFFFF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element.send_keys('mypassword')</a:t>
            </a:r>
            <a:endParaRPr sz="1400">
              <a:solidFill>
                <a:srgbClr val="FFFFFF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There are some other interesting methods like </a:t>
            </a:r>
            <a:r>
              <a:rPr lang="en" sz="1400">
                <a:solidFill>
                  <a:srgbClr val="FFFFFF"/>
                </a:solidFill>
                <a:highlight>
                  <a:srgbClr val="272822"/>
                </a:highlight>
                <a:latin typeface="Courier New"/>
                <a:ea typeface="Courier New"/>
                <a:cs typeface="Courier New"/>
                <a:sym typeface="Courier New"/>
              </a:rPr>
              <a:t>is_displayed()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. This returns </a:t>
            </a:r>
            <a:r>
              <a:rPr i="1" lang="en" sz="1400">
                <a:solidFill>
                  <a:srgbClr val="222222"/>
                </a:solidFill>
                <a:highlight>
                  <a:srgbClr val="FFFFFF"/>
                </a:highlight>
              </a:rPr>
              <a:t>True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if an element is visible to the user.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730812" y="1182325"/>
            <a:ext cx="4395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730812" y="3228425"/>
            <a:ext cx="4395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1186513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290860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4" type="title"/>
          </p:nvPr>
        </p:nvSpPr>
        <p:spPr>
          <a:xfrm>
            <a:off x="463069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5" type="subTitle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6" type="title"/>
          </p:nvPr>
        </p:nvSpPr>
        <p:spPr>
          <a:xfrm>
            <a:off x="635278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7" type="subTitle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hasCustomPrompt="1" idx="8" type="title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hasCustomPrompt="1" idx="9" type="title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hasCustomPrompt="1" idx="13" type="title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/>
          <p:nvPr>
            <p:ph hasCustomPrompt="1" idx="14" type="title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80" name="Google Shape;80;p1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7"/>
          <p:cNvSpPr txBox="1"/>
          <p:nvPr>
            <p:ph idx="2" type="title"/>
          </p:nvPr>
        </p:nvSpPr>
        <p:spPr>
          <a:xfrm>
            <a:off x="1197350" y="3267525"/>
            <a:ext cx="2776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197350" y="3750925"/>
            <a:ext cx="2776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7"/>
          <p:cNvSpPr txBox="1"/>
          <p:nvPr>
            <p:ph idx="3" type="title"/>
          </p:nvPr>
        </p:nvSpPr>
        <p:spPr>
          <a:xfrm>
            <a:off x="5169860" y="3267525"/>
            <a:ext cx="2776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4" type="subTitle"/>
          </p:nvPr>
        </p:nvSpPr>
        <p:spPr>
          <a:xfrm>
            <a:off x="5169860" y="3750925"/>
            <a:ext cx="2776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88" name="Google Shape;88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ONE_COLUMN_TEXT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1197363" y="2538100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93" name="Google Shape;93;p19"/>
          <p:cNvCxnSpPr/>
          <p:nvPr/>
        </p:nvCxnSpPr>
        <p:spPr>
          <a:xfrm>
            <a:off x="2323550" y="3386325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1197350" y="3602775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9"/>
          <p:cNvSpPr txBox="1"/>
          <p:nvPr>
            <p:ph idx="2" type="subTitle"/>
          </p:nvPr>
        </p:nvSpPr>
        <p:spPr>
          <a:xfrm>
            <a:off x="5196038" y="3602775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9"/>
          <p:cNvSpPr txBox="1"/>
          <p:nvPr>
            <p:ph idx="3" type="title"/>
          </p:nvPr>
        </p:nvSpPr>
        <p:spPr>
          <a:xfrm>
            <a:off x="5196038" y="2538100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97" name="Google Shape;97;p19"/>
          <p:cNvCxnSpPr/>
          <p:nvPr/>
        </p:nvCxnSpPr>
        <p:spPr>
          <a:xfrm>
            <a:off x="6296050" y="3386325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6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" name="Google Shape;102;p20"/>
          <p:cNvSpPr txBox="1"/>
          <p:nvPr>
            <p:ph idx="2" type="subTitle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20"/>
          <p:cNvSpPr txBox="1"/>
          <p:nvPr>
            <p:ph idx="3" type="title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SECTION_TITLE_AND_DESCRIPTION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1930750" y="14749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1930750" y="22109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title"/>
          </p:nvPr>
        </p:nvSpPr>
        <p:spPr>
          <a:xfrm>
            <a:off x="1930750" y="3019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3" type="subTitle"/>
          </p:nvPr>
        </p:nvSpPr>
        <p:spPr>
          <a:xfrm>
            <a:off x="1930750" y="3747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21"/>
          <p:cNvSpPr txBox="1"/>
          <p:nvPr>
            <p:ph idx="4" type="title"/>
          </p:nvPr>
        </p:nvSpPr>
        <p:spPr>
          <a:xfrm>
            <a:off x="5866369" y="14749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5" type="subTitle"/>
          </p:nvPr>
        </p:nvSpPr>
        <p:spPr>
          <a:xfrm>
            <a:off x="5866369" y="22109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6" type="title"/>
          </p:nvPr>
        </p:nvSpPr>
        <p:spPr>
          <a:xfrm>
            <a:off x="5866369" y="3019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7" type="subTitle"/>
          </p:nvPr>
        </p:nvSpPr>
        <p:spPr>
          <a:xfrm>
            <a:off x="5866369" y="3747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21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15" name="Google Shape;115;p2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22"/>
          <p:cNvSpPr txBox="1"/>
          <p:nvPr>
            <p:ph idx="2" type="title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3" type="subTitle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22"/>
          <p:cNvSpPr txBox="1"/>
          <p:nvPr>
            <p:ph idx="4" type="title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5" type="subTitle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4" name="Google Shape;124;p22"/>
          <p:cNvSpPr txBox="1"/>
          <p:nvPr>
            <p:ph idx="6" type="title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7" type="subTitle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22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27" name="Google Shape;12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6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31" name="Google Shape;131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3"/>
          <p:cNvSpPr txBox="1"/>
          <p:nvPr>
            <p:ph idx="2" type="title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4" name="Google Shape;134;p23"/>
          <p:cNvSpPr txBox="1"/>
          <p:nvPr>
            <p:ph idx="3" type="title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6" name="Google Shape;136;p23"/>
          <p:cNvSpPr txBox="1"/>
          <p:nvPr>
            <p:ph idx="5" type="title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6" type="subTitle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23"/>
          <p:cNvSpPr txBox="1"/>
          <p:nvPr>
            <p:ph idx="7" type="title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8" type="subTitle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5208325" y="1199550"/>
            <a:ext cx="3111000" cy="14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b="1" sz="30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5208325" y="2778821"/>
            <a:ext cx="31110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hasCustomPrompt="1" type="title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51" name="Google Shape;151;p2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5917025" y="3156192"/>
            <a:ext cx="2066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6"/>
          <p:cNvSpPr txBox="1"/>
          <p:nvPr>
            <p:ph hasCustomPrompt="1" idx="2" type="title"/>
          </p:nvPr>
        </p:nvSpPr>
        <p:spPr>
          <a:xfrm>
            <a:off x="5917025" y="2570292"/>
            <a:ext cx="206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4" name="Google Shape;154;p26"/>
          <p:cNvSpPr txBox="1"/>
          <p:nvPr>
            <p:ph idx="3" type="subTitle"/>
          </p:nvPr>
        </p:nvSpPr>
        <p:spPr>
          <a:xfrm>
            <a:off x="5917025" y="4276092"/>
            <a:ext cx="2066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5" name="Google Shape;155;p26"/>
          <p:cNvSpPr txBox="1"/>
          <p:nvPr>
            <p:ph hasCustomPrompt="1" idx="4" type="title"/>
          </p:nvPr>
        </p:nvSpPr>
        <p:spPr>
          <a:xfrm>
            <a:off x="5917025" y="3690192"/>
            <a:ext cx="206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ECTION_TITLE_AND_DESCRIPTION_1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1167625" y="2881600"/>
            <a:ext cx="18696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3637201" y="2881600"/>
            <a:ext cx="18696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3" type="subTitle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4" type="title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5" type="subTitle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69" name="Google Shape;169;p2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9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9"/>
          <p:cNvSpPr txBox="1"/>
          <p:nvPr>
            <p:ph idx="2" type="title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3" type="subTitle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4" type="title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idx="5" type="subTitle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79" name="Google Shape;179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SECTION_TITLE_AND_DESCRIPTION_1_2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637201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2" type="title"/>
          </p:nvPr>
        </p:nvSpPr>
        <p:spPr>
          <a:xfrm>
            <a:off x="1167625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1" type="subTitle"/>
          </p:nvPr>
        </p:nvSpPr>
        <p:spPr>
          <a:xfrm>
            <a:off x="1167625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30"/>
          <p:cNvSpPr txBox="1"/>
          <p:nvPr>
            <p:ph idx="3" type="title"/>
          </p:nvPr>
        </p:nvSpPr>
        <p:spPr>
          <a:xfrm>
            <a:off x="3637201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4" type="subTitle"/>
          </p:nvPr>
        </p:nvSpPr>
        <p:spPr>
          <a:xfrm>
            <a:off x="3637200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7" name="Google Shape;187;p30"/>
          <p:cNvSpPr txBox="1"/>
          <p:nvPr>
            <p:ph idx="5" type="title"/>
          </p:nvPr>
        </p:nvSpPr>
        <p:spPr>
          <a:xfrm>
            <a:off x="6106776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6" type="subTitle"/>
          </p:nvPr>
        </p:nvSpPr>
        <p:spPr>
          <a:xfrm>
            <a:off x="6106775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30"/>
          <p:cNvSpPr txBox="1"/>
          <p:nvPr>
            <p:ph idx="7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90" name="Google Shape;190;p3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8" type="title"/>
          </p:nvPr>
        </p:nvSpPr>
        <p:spPr>
          <a:xfrm>
            <a:off x="1167625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9" type="subTitle"/>
          </p:nvPr>
        </p:nvSpPr>
        <p:spPr>
          <a:xfrm>
            <a:off x="1167625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3" name="Google Shape;193;p30"/>
          <p:cNvSpPr txBox="1"/>
          <p:nvPr>
            <p:ph idx="13" type="subTitle"/>
          </p:nvPr>
        </p:nvSpPr>
        <p:spPr>
          <a:xfrm>
            <a:off x="3637200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30"/>
          <p:cNvSpPr txBox="1"/>
          <p:nvPr>
            <p:ph idx="14" type="title"/>
          </p:nvPr>
        </p:nvSpPr>
        <p:spPr>
          <a:xfrm>
            <a:off x="6106776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15" type="subTitle"/>
          </p:nvPr>
        </p:nvSpPr>
        <p:spPr>
          <a:xfrm>
            <a:off x="6106775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3250" y="12286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  <a:defRPr sz="125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0" name="Google Shape;20;p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8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0" name="Google Shape;200;p31"/>
          <p:cNvSpPr txBox="1"/>
          <p:nvPr>
            <p:ph idx="2" type="title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3" type="subTitle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2" name="Google Shape;202;p31"/>
          <p:cNvSpPr txBox="1"/>
          <p:nvPr>
            <p:ph idx="4" type="title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5" type="subTitle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4" name="Google Shape;204;p31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5" name="Google Shape;205;p31"/>
          <p:cNvSpPr txBox="1"/>
          <p:nvPr>
            <p:ph idx="7" type="title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8" type="subTitle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31"/>
          <p:cNvSpPr txBox="1"/>
          <p:nvPr>
            <p:ph idx="9" type="title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13" type="subTitle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" name="Google Shape;209;p31"/>
          <p:cNvSpPr txBox="1"/>
          <p:nvPr>
            <p:ph idx="14" type="title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0" name="Google Shape;210;p31"/>
          <p:cNvSpPr txBox="1"/>
          <p:nvPr>
            <p:ph idx="15" type="subTitle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11" name="Google Shape;211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SECTION_TITLE_AND_DESCRIPTION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idx="1" type="subTitle"/>
          </p:nvPr>
        </p:nvSpPr>
        <p:spPr>
          <a:xfrm>
            <a:off x="5429475" y="2012425"/>
            <a:ext cx="3001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b="1" sz="22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215" name="Google Shape;215;p32"/>
          <p:cNvSpPr txBox="1"/>
          <p:nvPr>
            <p:ph idx="2" type="body"/>
          </p:nvPr>
        </p:nvSpPr>
        <p:spPr>
          <a:xfrm>
            <a:off x="5429475" y="2649150"/>
            <a:ext cx="30012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17" name="Google Shape;217;p3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1" type="subTitle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5" name="Google Shape;225;p34"/>
          <p:cNvSpPr txBox="1"/>
          <p:nvPr>
            <p:ph idx="2" type="title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227" name="Google Shape;227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4"/>
          <p:cNvSpPr txBox="1"/>
          <p:nvPr>
            <p:ph idx="3" type="subTitle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hasCustomPrompt="1" type="title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hasCustomPrompt="1" idx="2" type="title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35"/>
          <p:cNvSpPr txBox="1"/>
          <p:nvPr>
            <p:ph idx="3" type="subTitle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5"/>
          <p:cNvSpPr txBox="1"/>
          <p:nvPr>
            <p:ph hasCustomPrompt="1" idx="4" type="title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35"/>
          <p:cNvSpPr txBox="1"/>
          <p:nvPr>
            <p:ph idx="5" type="subTitle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37" name="Google Shape;23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4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hasCustomPrompt="1" type="title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40" name="Google Shape;240;p36"/>
          <p:cNvSpPr txBox="1"/>
          <p:nvPr>
            <p:ph hasCustomPrompt="1" idx="2" type="title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41" name="Google Shape;241;p36"/>
          <p:cNvSpPr txBox="1"/>
          <p:nvPr>
            <p:ph hasCustomPrompt="1" idx="3" type="title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42" name="Google Shape;242;p36"/>
          <p:cNvSpPr txBox="1"/>
          <p:nvPr>
            <p:ph idx="1" type="subTitle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6"/>
          <p:cNvSpPr txBox="1"/>
          <p:nvPr>
            <p:ph idx="4" type="subTitle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6"/>
          <p:cNvSpPr txBox="1"/>
          <p:nvPr>
            <p:ph idx="5" type="subTitle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6"/>
          <p:cNvSpPr txBox="1"/>
          <p:nvPr>
            <p:ph hasCustomPrompt="1" idx="6" type="title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46" name="Google Shape;246;p36"/>
          <p:cNvSpPr txBox="1"/>
          <p:nvPr>
            <p:ph idx="7" type="subTitle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48" name="Google Shape;248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5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hasCustomPrompt="1" type="title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52" name="Google Shape;252;p37"/>
          <p:cNvSpPr txBox="1"/>
          <p:nvPr>
            <p:ph hasCustomPrompt="1" idx="2" type="title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53" name="Google Shape;253;p37"/>
          <p:cNvSpPr txBox="1"/>
          <p:nvPr>
            <p:ph idx="1" type="subTitle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3" type="subTitle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7"/>
          <p:cNvSpPr txBox="1"/>
          <p:nvPr>
            <p:ph idx="4" type="subTitle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7"/>
          <p:cNvSpPr txBox="1"/>
          <p:nvPr>
            <p:ph idx="5" type="subTitle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7"/>
          <p:cNvSpPr txBox="1"/>
          <p:nvPr>
            <p:ph hasCustomPrompt="1" idx="6" type="title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58" name="Google Shape;258;p37"/>
          <p:cNvSpPr txBox="1"/>
          <p:nvPr>
            <p:ph idx="7" type="subTitle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7"/>
          <p:cNvSpPr txBox="1"/>
          <p:nvPr>
            <p:ph idx="8" type="subTitle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7"/>
          <p:cNvSpPr txBox="1"/>
          <p:nvPr>
            <p:ph idx="9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61" name="Google Shape;261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65" name="Google Shape;265;p38"/>
          <p:cNvSpPr txBox="1"/>
          <p:nvPr>
            <p:ph idx="1" type="subTitle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6" name="Google Shape;266;p38"/>
          <p:cNvSpPr txBox="1"/>
          <p:nvPr>
            <p:ph hasCustomPrompt="1" idx="2" type="title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ONE_COLUMN_TEXT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796050" y="77525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70" name="Google Shape;270;p39"/>
          <p:cNvCxnSpPr/>
          <p:nvPr/>
        </p:nvCxnSpPr>
        <p:spPr>
          <a:xfrm>
            <a:off x="4309800" y="159770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39"/>
          <p:cNvSpPr txBox="1"/>
          <p:nvPr>
            <p:ph idx="1" type="subTitle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2" name="Google Shape;272;p39"/>
          <p:cNvSpPr txBox="1"/>
          <p:nvPr/>
        </p:nvSpPr>
        <p:spPr>
          <a:xfrm>
            <a:off x="3017400" y="3530325"/>
            <a:ext cx="3109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000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 and illustrations by </a:t>
            </a:r>
            <a:r>
              <a:rPr b="1" lang="en" sz="1000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000">
              <a:solidFill>
                <a:srgbClr val="00054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">
  <p:cSld name="TITLE_AND_TWO_COLUMNS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737000" y="1408100"/>
            <a:ext cx="38349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p40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77" name="Google Shape;277;p4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37000" y="1408100"/>
            <a:ext cx="36006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06426" y="1408100"/>
            <a:ext cx="36006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30" name="Google Shape;30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5" name="Google Shape;35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b="1" sz="22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44" name="Google Shape;44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5108600" y="1906375"/>
            <a:ext cx="31350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6.jpg"/><Relationship Id="rId9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22.jpg"/><Relationship Id="rId7" Type="http://schemas.openxmlformats.org/officeDocument/2006/relationships/image" Target="../media/image28.jpg"/><Relationship Id="rId8" Type="http://schemas.openxmlformats.org/officeDocument/2006/relationships/image" Target="../media/image25.jpg"/><Relationship Id="rId11" Type="http://schemas.openxmlformats.org/officeDocument/2006/relationships/image" Target="../media/image37.png"/><Relationship Id="rId10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41"/>
          <p:cNvGrpSpPr/>
          <p:nvPr/>
        </p:nvGrpSpPr>
        <p:grpSpPr>
          <a:xfrm>
            <a:off x="4620386" y="914488"/>
            <a:ext cx="4446831" cy="3795451"/>
            <a:chOff x="1585950" y="238100"/>
            <a:chExt cx="4670550" cy="3986400"/>
          </a:xfrm>
        </p:grpSpPr>
        <p:sp>
          <p:nvSpPr>
            <p:cNvPr id="284" name="Google Shape;284;p41"/>
            <p:cNvSpPr/>
            <p:nvPr/>
          </p:nvSpPr>
          <p:spPr>
            <a:xfrm>
              <a:off x="1585950" y="238100"/>
              <a:ext cx="4670550" cy="3949625"/>
            </a:xfrm>
            <a:custGeom>
              <a:rect b="b" l="l" r="r" t="t"/>
              <a:pathLst>
                <a:path extrusionOk="0" h="157985" w="186822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1602825" y="3328450"/>
              <a:ext cx="359400" cy="312375"/>
            </a:xfrm>
            <a:custGeom>
              <a:rect b="b" l="l" r="r" t="t"/>
              <a:pathLst>
                <a:path extrusionOk="0" h="12495" w="14376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3230125" y="3806550"/>
              <a:ext cx="854375" cy="417950"/>
            </a:xfrm>
            <a:custGeom>
              <a:rect b="b" l="l" r="r" t="t"/>
              <a:pathLst>
                <a:path extrusionOk="0" h="16718" w="34175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5137450" y="870200"/>
              <a:ext cx="1025675" cy="624125"/>
            </a:xfrm>
            <a:custGeom>
              <a:rect b="b" l="l" r="r" t="t"/>
              <a:pathLst>
                <a:path extrusionOk="0" h="24965" w="41027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41"/>
          <p:cNvSpPr txBox="1"/>
          <p:nvPr>
            <p:ph type="ctrTitle"/>
          </p:nvPr>
        </p:nvSpPr>
        <p:spPr>
          <a:xfrm>
            <a:off x="497450" y="779150"/>
            <a:ext cx="4244700" cy="24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Reviews Classification</a:t>
            </a:r>
            <a:endParaRPr/>
          </a:p>
        </p:txBody>
      </p:sp>
      <p:sp>
        <p:nvSpPr>
          <p:cNvPr id="289" name="Google Shape;289;p41"/>
          <p:cNvSpPr txBox="1"/>
          <p:nvPr>
            <p:ph idx="1" type="subTitle"/>
          </p:nvPr>
        </p:nvSpPr>
        <p:spPr>
          <a:xfrm>
            <a:off x="509650" y="3430450"/>
            <a:ext cx="47172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Source Code Pro"/>
                <a:ea typeface="Source Code Pro"/>
                <a:cs typeface="Source Code Pro"/>
                <a:sym typeface="Source Code Pro"/>
              </a:rPr>
              <a:t>Using Locality-</a:t>
            </a:r>
            <a:r>
              <a:rPr lang="en" sz="2100">
                <a:latin typeface="Source Code Pro"/>
                <a:ea typeface="Source Code Pro"/>
                <a:cs typeface="Source Code Pro"/>
                <a:sym typeface="Source Code Pro"/>
              </a:rPr>
              <a:t>s</a:t>
            </a:r>
            <a:r>
              <a:rPr lang="en" sz="2100">
                <a:latin typeface="Source Code Pro"/>
                <a:ea typeface="Source Code Pro"/>
                <a:cs typeface="Source Code Pro"/>
                <a:sym typeface="Source Code Pro"/>
              </a:rPr>
              <a:t>ensitive Hashing (LSH)</a:t>
            </a:r>
            <a:endParaRPr sz="2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90" name="Google Shape;290;p41"/>
          <p:cNvCxnSpPr/>
          <p:nvPr/>
        </p:nvCxnSpPr>
        <p:spPr>
          <a:xfrm>
            <a:off x="509650" y="32753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1"/>
          <p:cNvSpPr/>
          <p:nvPr/>
        </p:nvSpPr>
        <p:spPr>
          <a:xfrm>
            <a:off x="5543399" y="2754540"/>
            <a:ext cx="661233" cy="316573"/>
          </a:xfrm>
          <a:custGeom>
            <a:rect b="b" l="l" r="r" t="t"/>
            <a:pathLst>
              <a:path extrusionOk="0" h="13300" w="27780">
                <a:moveTo>
                  <a:pt x="21074" y="0"/>
                </a:moveTo>
                <a:lnTo>
                  <a:pt x="1" y="1924"/>
                </a:lnTo>
                <a:cubicBezTo>
                  <a:pt x="3646" y="8936"/>
                  <a:pt x="10884" y="13299"/>
                  <a:pt x="18732" y="13299"/>
                </a:cubicBezTo>
                <a:cubicBezTo>
                  <a:pt x="19059" y="13299"/>
                  <a:pt x="19387" y="13292"/>
                  <a:pt x="19716" y="13277"/>
                </a:cubicBezTo>
                <a:lnTo>
                  <a:pt x="27780" y="12901"/>
                </a:lnTo>
                <a:lnTo>
                  <a:pt x="2107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/>
          <p:nvPr/>
        </p:nvSpPr>
        <p:spPr>
          <a:xfrm>
            <a:off x="5693283" y="3042812"/>
            <a:ext cx="661210" cy="316573"/>
          </a:xfrm>
          <a:custGeom>
            <a:rect b="b" l="l" r="r" t="t"/>
            <a:pathLst>
              <a:path extrusionOk="0" h="13300" w="27779">
                <a:moveTo>
                  <a:pt x="21072" y="1"/>
                </a:moveTo>
                <a:lnTo>
                  <a:pt x="0" y="1924"/>
                </a:lnTo>
                <a:cubicBezTo>
                  <a:pt x="3644" y="8936"/>
                  <a:pt x="10882" y="13300"/>
                  <a:pt x="18731" y="13300"/>
                </a:cubicBezTo>
                <a:cubicBezTo>
                  <a:pt x="19058" y="13300"/>
                  <a:pt x="19386" y="13292"/>
                  <a:pt x="19714" y="13277"/>
                </a:cubicBezTo>
                <a:lnTo>
                  <a:pt x="27778" y="12903"/>
                </a:lnTo>
                <a:lnTo>
                  <a:pt x="21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/>
          <p:nvPr/>
        </p:nvSpPr>
        <p:spPr>
          <a:xfrm>
            <a:off x="5994361" y="3559827"/>
            <a:ext cx="568213" cy="335925"/>
          </a:xfrm>
          <a:custGeom>
            <a:rect b="b" l="l" r="r" t="t"/>
            <a:pathLst>
              <a:path extrusionOk="0" h="14113" w="23872">
                <a:moveTo>
                  <a:pt x="19714" y="1"/>
                </a:moveTo>
                <a:lnTo>
                  <a:pt x="0" y="10249"/>
                </a:lnTo>
                <a:cubicBezTo>
                  <a:pt x="2423" y="12780"/>
                  <a:pt x="5714" y="14113"/>
                  <a:pt x="9052" y="14113"/>
                </a:cubicBezTo>
                <a:cubicBezTo>
                  <a:pt x="11016" y="14113"/>
                  <a:pt x="12997" y="13651"/>
                  <a:pt x="14826" y="12700"/>
                </a:cubicBezTo>
                <a:lnTo>
                  <a:pt x="23872" y="7999"/>
                </a:lnTo>
                <a:lnTo>
                  <a:pt x="197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6500640" y="3540737"/>
            <a:ext cx="1690144" cy="1057878"/>
          </a:xfrm>
          <a:custGeom>
            <a:rect b="b" l="l" r="r" t="t"/>
            <a:pathLst>
              <a:path extrusionOk="0" h="44444" w="71007">
                <a:moveTo>
                  <a:pt x="65944" y="0"/>
                </a:moveTo>
                <a:lnTo>
                  <a:pt x="1" y="34278"/>
                </a:lnTo>
                <a:lnTo>
                  <a:pt x="2857" y="39771"/>
                </a:lnTo>
                <a:cubicBezTo>
                  <a:pt x="4401" y="42741"/>
                  <a:pt x="7424" y="44443"/>
                  <a:pt x="10556" y="44443"/>
                </a:cubicBezTo>
                <a:cubicBezTo>
                  <a:pt x="11903" y="44443"/>
                  <a:pt x="13269" y="44129"/>
                  <a:pt x="14547" y="43465"/>
                </a:cubicBezTo>
                <a:lnTo>
                  <a:pt x="65105" y="17184"/>
                </a:lnTo>
                <a:cubicBezTo>
                  <a:pt x="69354" y="14976"/>
                  <a:pt x="71007" y="9743"/>
                  <a:pt x="68799" y="5494"/>
                </a:cubicBezTo>
                <a:lnTo>
                  <a:pt x="659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>
            <a:off x="5288665" y="1208901"/>
            <a:ext cx="2781703" cy="3147524"/>
          </a:xfrm>
          <a:custGeom>
            <a:rect b="b" l="l" r="r" t="t"/>
            <a:pathLst>
              <a:path extrusionOk="0" h="132235" w="116866">
                <a:moveTo>
                  <a:pt x="65940" y="0"/>
                </a:moveTo>
                <a:lnTo>
                  <a:pt x="0" y="34282"/>
                </a:lnTo>
                <a:lnTo>
                  <a:pt x="50925" y="132234"/>
                </a:lnTo>
                <a:lnTo>
                  <a:pt x="116865" y="97951"/>
                </a:lnTo>
                <a:lnTo>
                  <a:pt x="6594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/>
          <p:nvPr/>
        </p:nvSpPr>
        <p:spPr>
          <a:xfrm>
            <a:off x="5383351" y="1303826"/>
            <a:ext cx="2592235" cy="2958175"/>
          </a:xfrm>
          <a:custGeom>
            <a:rect b="b" l="l" r="r" t="t"/>
            <a:pathLst>
              <a:path extrusionOk="0" h="124280" w="108906">
                <a:moveTo>
                  <a:pt x="60710" y="1"/>
                </a:moveTo>
                <a:lnTo>
                  <a:pt x="0" y="31558"/>
                </a:lnTo>
                <a:lnTo>
                  <a:pt x="48197" y="124279"/>
                </a:lnTo>
                <a:lnTo>
                  <a:pt x="108906" y="92722"/>
                </a:lnTo>
                <a:lnTo>
                  <a:pt x="607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/>
          <p:nvPr/>
        </p:nvSpPr>
        <p:spPr>
          <a:xfrm>
            <a:off x="5192979" y="1014959"/>
            <a:ext cx="1665342" cy="1010130"/>
          </a:xfrm>
          <a:custGeom>
            <a:rect b="b" l="l" r="r" t="t"/>
            <a:pathLst>
              <a:path extrusionOk="0" h="42438" w="69965">
                <a:moveTo>
                  <a:pt x="60453" y="0"/>
                </a:moveTo>
                <a:cubicBezTo>
                  <a:pt x="59106" y="0"/>
                  <a:pt x="57739" y="315"/>
                  <a:pt x="56461" y="979"/>
                </a:cubicBezTo>
                <a:lnTo>
                  <a:pt x="5902" y="27260"/>
                </a:lnTo>
                <a:cubicBezTo>
                  <a:pt x="1654" y="29468"/>
                  <a:pt x="0" y="34702"/>
                  <a:pt x="2209" y="38950"/>
                </a:cubicBezTo>
                <a:lnTo>
                  <a:pt x="4022" y="42438"/>
                </a:lnTo>
                <a:lnTo>
                  <a:pt x="69964" y="8160"/>
                </a:lnTo>
                <a:lnTo>
                  <a:pt x="68151" y="4673"/>
                </a:lnTo>
                <a:cubicBezTo>
                  <a:pt x="66607" y="1702"/>
                  <a:pt x="63584" y="0"/>
                  <a:pt x="60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1"/>
          <p:cNvSpPr/>
          <p:nvPr/>
        </p:nvSpPr>
        <p:spPr>
          <a:xfrm>
            <a:off x="5863733" y="1368021"/>
            <a:ext cx="404785" cy="234264"/>
          </a:xfrm>
          <a:custGeom>
            <a:rect b="b" l="l" r="r" t="t"/>
            <a:pathLst>
              <a:path extrusionOk="0" h="9842" w="17006">
                <a:moveTo>
                  <a:pt x="15603" y="0"/>
                </a:moveTo>
                <a:cubicBezTo>
                  <a:pt x="15416" y="0"/>
                  <a:pt x="15226" y="43"/>
                  <a:pt x="15048" y="134"/>
                </a:cubicBezTo>
                <a:lnTo>
                  <a:pt x="830" y="7525"/>
                </a:lnTo>
                <a:cubicBezTo>
                  <a:pt x="232" y="7840"/>
                  <a:pt x="1" y="8579"/>
                  <a:pt x="313" y="9178"/>
                </a:cubicBezTo>
                <a:cubicBezTo>
                  <a:pt x="531" y="9599"/>
                  <a:pt x="960" y="9841"/>
                  <a:pt x="1404" y="9841"/>
                </a:cubicBezTo>
                <a:cubicBezTo>
                  <a:pt x="1593" y="9841"/>
                  <a:pt x="1784" y="9798"/>
                  <a:pt x="1963" y="9706"/>
                </a:cubicBezTo>
                <a:lnTo>
                  <a:pt x="1963" y="9705"/>
                </a:lnTo>
                <a:lnTo>
                  <a:pt x="16182" y="2315"/>
                </a:lnTo>
                <a:cubicBezTo>
                  <a:pt x="16777" y="1998"/>
                  <a:pt x="17006" y="1261"/>
                  <a:pt x="16695" y="662"/>
                </a:cubicBezTo>
                <a:cubicBezTo>
                  <a:pt x="16476" y="242"/>
                  <a:pt x="16048" y="0"/>
                  <a:pt x="156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1"/>
          <p:cNvSpPr/>
          <p:nvPr/>
        </p:nvSpPr>
        <p:spPr>
          <a:xfrm>
            <a:off x="5768999" y="1593978"/>
            <a:ext cx="61625" cy="58530"/>
          </a:xfrm>
          <a:custGeom>
            <a:rect b="b" l="l" r="r" t="t"/>
            <a:pathLst>
              <a:path extrusionOk="0" h="2459" w="2589">
                <a:moveTo>
                  <a:pt x="1322" y="0"/>
                </a:moveTo>
                <a:cubicBezTo>
                  <a:pt x="965" y="0"/>
                  <a:pt x="618" y="156"/>
                  <a:pt x="380" y="439"/>
                </a:cubicBezTo>
                <a:cubicBezTo>
                  <a:pt x="60" y="820"/>
                  <a:pt x="1" y="1355"/>
                  <a:pt x="231" y="1797"/>
                </a:cubicBezTo>
                <a:cubicBezTo>
                  <a:pt x="449" y="2217"/>
                  <a:pt x="878" y="2459"/>
                  <a:pt x="1321" y="2459"/>
                </a:cubicBezTo>
                <a:cubicBezTo>
                  <a:pt x="1512" y="2459"/>
                  <a:pt x="1706" y="2414"/>
                  <a:pt x="1887" y="2320"/>
                </a:cubicBezTo>
                <a:cubicBezTo>
                  <a:pt x="2328" y="2091"/>
                  <a:pt x="2588" y="1619"/>
                  <a:pt x="2545" y="1123"/>
                </a:cubicBezTo>
                <a:cubicBezTo>
                  <a:pt x="2502" y="628"/>
                  <a:pt x="2166" y="208"/>
                  <a:pt x="1691" y="57"/>
                </a:cubicBezTo>
                <a:cubicBezTo>
                  <a:pt x="1569" y="19"/>
                  <a:pt x="1445" y="0"/>
                  <a:pt x="13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1"/>
          <p:cNvSpPr/>
          <p:nvPr/>
        </p:nvSpPr>
        <p:spPr>
          <a:xfrm>
            <a:off x="7141189" y="3946641"/>
            <a:ext cx="443964" cy="303077"/>
          </a:xfrm>
          <a:custGeom>
            <a:rect b="b" l="l" r="r" t="t"/>
            <a:pathLst>
              <a:path extrusionOk="0" h="12733" w="18652">
                <a:moveTo>
                  <a:pt x="14382" y="0"/>
                </a:moveTo>
                <a:cubicBezTo>
                  <a:pt x="13802" y="0"/>
                  <a:pt x="13212" y="136"/>
                  <a:pt x="12662" y="422"/>
                </a:cubicBezTo>
                <a:lnTo>
                  <a:pt x="2544" y="5682"/>
                </a:lnTo>
                <a:cubicBezTo>
                  <a:pt x="713" y="6633"/>
                  <a:pt x="1" y="8889"/>
                  <a:pt x="951" y="10720"/>
                </a:cubicBezTo>
                <a:cubicBezTo>
                  <a:pt x="1617" y="11999"/>
                  <a:pt x="2920" y="12733"/>
                  <a:pt x="4270" y="12733"/>
                </a:cubicBezTo>
                <a:cubicBezTo>
                  <a:pt x="4850" y="12733"/>
                  <a:pt x="5439" y="12597"/>
                  <a:pt x="5989" y="12311"/>
                </a:cubicBezTo>
                <a:lnTo>
                  <a:pt x="16107" y="7051"/>
                </a:lnTo>
                <a:cubicBezTo>
                  <a:pt x="17938" y="6100"/>
                  <a:pt x="18651" y="3843"/>
                  <a:pt x="17699" y="2014"/>
                </a:cubicBezTo>
                <a:cubicBezTo>
                  <a:pt x="17034" y="733"/>
                  <a:pt x="15731" y="0"/>
                  <a:pt x="14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"/>
          <p:cNvSpPr/>
          <p:nvPr/>
        </p:nvSpPr>
        <p:spPr>
          <a:xfrm>
            <a:off x="7173251" y="3974752"/>
            <a:ext cx="379816" cy="246880"/>
          </a:xfrm>
          <a:custGeom>
            <a:rect b="b" l="l" r="r" t="t"/>
            <a:pathLst>
              <a:path extrusionOk="0" h="10372" w="15957">
                <a:moveTo>
                  <a:pt x="13034" y="0"/>
                </a:moveTo>
                <a:cubicBezTo>
                  <a:pt x="12637" y="0"/>
                  <a:pt x="12235" y="93"/>
                  <a:pt x="11859" y="288"/>
                </a:cubicBezTo>
                <a:lnTo>
                  <a:pt x="1740" y="5548"/>
                </a:lnTo>
                <a:cubicBezTo>
                  <a:pt x="489" y="6197"/>
                  <a:pt x="0" y="7744"/>
                  <a:pt x="651" y="8994"/>
                </a:cubicBezTo>
                <a:cubicBezTo>
                  <a:pt x="1106" y="9869"/>
                  <a:pt x="1999" y="10371"/>
                  <a:pt x="2923" y="10371"/>
                </a:cubicBezTo>
                <a:cubicBezTo>
                  <a:pt x="3320" y="10371"/>
                  <a:pt x="3722" y="10279"/>
                  <a:pt x="4097" y="10083"/>
                </a:cubicBezTo>
                <a:lnTo>
                  <a:pt x="14217" y="4824"/>
                </a:lnTo>
                <a:cubicBezTo>
                  <a:pt x="15467" y="4173"/>
                  <a:pt x="15956" y="2628"/>
                  <a:pt x="15306" y="1377"/>
                </a:cubicBezTo>
                <a:cubicBezTo>
                  <a:pt x="14850" y="502"/>
                  <a:pt x="13957" y="0"/>
                  <a:pt x="130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/>
          <p:nvPr/>
        </p:nvSpPr>
        <p:spPr>
          <a:xfrm>
            <a:off x="5954801" y="1681429"/>
            <a:ext cx="669826" cy="433158"/>
          </a:xfrm>
          <a:custGeom>
            <a:rect b="b" l="l" r="r" t="t"/>
            <a:pathLst>
              <a:path extrusionOk="0" h="18198" w="28141">
                <a:moveTo>
                  <a:pt x="24100" y="0"/>
                </a:moveTo>
                <a:cubicBezTo>
                  <a:pt x="23688" y="0"/>
                  <a:pt x="23269" y="97"/>
                  <a:pt x="22877" y="300"/>
                </a:cubicBezTo>
                <a:lnTo>
                  <a:pt x="1809" y="11251"/>
                </a:lnTo>
                <a:cubicBezTo>
                  <a:pt x="508" y="11928"/>
                  <a:pt x="1" y="13532"/>
                  <a:pt x="678" y="14834"/>
                </a:cubicBezTo>
                <a:lnTo>
                  <a:pt x="1683" y="16766"/>
                </a:lnTo>
                <a:cubicBezTo>
                  <a:pt x="2155" y="17676"/>
                  <a:pt x="3081" y="18197"/>
                  <a:pt x="4041" y="18197"/>
                </a:cubicBezTo>
                <a:cubicBezTo>
                  <a:pt x="4454" y="18197"/>
                  <a:pt x="4872" y="18101"/>
                  <a:pt x="5264" y="17897"/>
                </a:cubicBezTo>
                <a:lnTo>
                  <a:pt x="26332" y="6947"/>
                </a:lnTo>
                <a:cubicBezTo>
                  <a:pt x="27633" y="6270"/>
                  <a:pt x="28141" y="4667"/>
                  <a:pt x="27463" y="3364"/>
                </a:cubicBezTo>
                <a:lnTo>
                  <a:pt x="26460" y="1432"/>
                </a:lnTo>
                <a:cubicBezTo>
                  <a:pt x="25987" y="521"/>
                  <a:pt x="25060" y="0"/>
                  <a:pt x="241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6060937" y="1753955"/>
            <a:ext cx="887310" cy="486928"/>
          </a:xfrm>
          <a:custGeom>
            <a:rect b="b" l="l" r="r" t="t"/>
            <a:pathLst>
              <a:path extrusionOk="0" h="20457" w="37278">
                <a:moveTo>
                  <a:pt x="35759" y="1"/>
                </a:moveTo>
                <a:cubicBezTo>
                  <a:pt x="35553" y="1"/>
                  <a:pt x="35343" y="49"/>
                  <a:pt x="35147" y="151"/>
                </a:cubicBezTo>
                <a:lnTo>
                  <a:pt x="916" y="17944"/>
                </a:lnTo>
                <a:cubicBezTo>
                  <a:pt x="259" y="18279"/>
                  <a:pt x="0" y="19086"/>
                  <a:pt x="341" y="19740"/>
                </a:cubicBezTo>
                <a:cubicBezTo>
                  <a:pt x="578" y="20196"/>
                  <a:pt x="1041" y="20456"/>
                  <a:pt x="1520" y="20456"/>
                </a:cubicBezTo>
                <a:cubicBezTo>
                  <a:pt x="1730" y="20456"/>
                  <a:pt x="1943" y="20407"/>
                  <a:pt x="2141" y="20301"/>
                </a:cubicBezTo>
                <a:lnTo>
                  <a:pt x="36373" y="2509"/>
                </a:lnTo>
                <a:cubicBezTo>
                  <a:pt x="37023" y="2170"/>
                  <a:pt x="37277" y="1368"/>
                  <a:pt x="36939" y="717"/>
                </a:cubicBezTo>
                <a:cubicBezTo>
                  <a:pt x="36702" y="262"/>
                  <a:pt x="36239" y="1"/>
                  <a:pt x="357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/>
          <p:nvPr/>
        </p:nvSpPr>
        <p:spPr>
          <a:xfrm>
            <a:off x="5605785" y="2081120"/>
            <a:ext cx="351872" cy="308171"/>
          </a:xfrm>
          <a:custGeom>
            <a:rect b="b" l="l" r="r" t="t"/>
            <a:pathLst>
              <a:path extrusionOk="0" h="12947" w="14783">
                <a:moveTo>
                  <a:pt x="7387" y="1"/>
                </a:moveTo>
                <a:cubicBezTo>
                  <a:pt x="6381" y="1"/>
                  <a:pt x="5360" y="236"/>
                  <a:pt x="4406" y="732"/>
                </a:cubicBezTo>
                <a:cubicBezTo>
                  <a:pt x="1236" y="2380"/>
                  <a:pt x="1" y="6287"/>
                  <a:pt x="1649" y="9458"/>
                </a:cubicBezTo>
                <a:cubicBezTo>
                  <a:pt x="2802" y="11676"/>
                  <a:pt x="5059" y="12946"/>
                  <a:pt x="7397" y="12946"/>
                </a:cubicBezTo>
                <a:cubicBezTo>
                  <a:pt x="8403" y="12946"/>
                  <a:pt x="9423" y="12711"/>
                  <a:pt x="10377" y="12216"/>
                </a:cubicBezTo>
                <a:cubicBezTo>
                  <a:pt x="13547" y="10567"/>
                  <a:pt x="14782" y="6660"/>
                  <a:pt x="13133" y="3488"/>
                </a:cubicBezTo>
                <a:cubicBezTo>
                  <a:pt x="11981" y="1271"/>
                  <a:pt x="9724" y="1"/>
                  <a:pt x="73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1"/>
          <p:cNvSpPr/>
          <p:nvPr/>
        </p:nvSpPr>
        <p:spPr>
          <a:xfrm>
            <a:off x="5792492" y="2282418"/>
            <a:ext cx="897378" cy="896831"/>
          </a:xfrm>
          <a:custGeom>
            <a:rect b="b" l="l" r="r" t="t"/>
            <a:pathLst>
              <a:path extrusionOk="0" h="37678" w="37701">
                <a:moveTo>
                  <a:pt x="24777" y="0"/>
                </a:moveTo>
                <a:cubicBezTo>
                  <a:pt x="24765" y="0"/>
                  <a:pt x="24754" y="3"/>
                  <a:pt x="24743" y="9"/>
                </a:cubicBezTo>
                <a:lnTo>
                  <a:pt x="52" y="12846"/>
                </a:lnTo>
                <a:cubicBezTo>
                  <a:pt x="15" y="12865"/>
                  <a:pt x="0" y="12909"/>
                  <a:pt x="20" y="12947"/>
                </a:cubicBezTo>
                <a:lnTo>
                  <a:pt x="12856" y="37637"/>
                </a:lnTo>
                <a:cubicBezTo>
                  <a:pt x="12870" y="37663"/>
                  <a:pt x="12896" y="37677"/>
                  <a:pt x="12923" y="37677"/>
                </a:cubicBezTo>
                <a:cubicBezTo>
                  <a:pt x="12935" y="37677"/>
                  <a:pt x="12947" y="37675"/>
                  <a:pt x="12958" y="37669"/>
                </a:cubicBezTo>
                <a:lnTo>
                  <a:pt x="37648" y="24833"/>
                </a:lnTo>
                <a:cubicBezTo>
                  <a:pt x="37686" y="24814"/>
                  <a:pt x="37700" y="24768"/>
                  <a:pt x="37681" y="24731"/>
                </a:cubicBezTo>
                <a:lnTo>
                  <a:pt x="24844" y="41"/>
                </a:lnTo>
                <a:cubicBezTo>
                  <a:pt x="24831" y="15"/>
                  <a:pt x="24804" y="0"/>
                  <a:pt x="247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/>
          <p:nvPr/>
        </p:nvSpPr>
        <p:spPr>
          <a:xfrm>
            <a:off x="6440206" y="1945660"/>
            <a:ext cx="897378" cy="896854"/>
          </a:xfrm>
          <a:custGeom>
            <a:rect b="b" l="l" r="r" t="t"/>
            <a:pathLst>
              <a:path extrusionOk="0" h="37679" w="37701">
                <a:moveTo>
                  <a:pt x="24777" y="1"/>
                </a:moveTo>
                <a:cubicBezTo>
                  <a:pt x="24765" y="1"/>
                  <a:pt x="24754" y="4"/>
                  <a:pt x="24743" y="9"/>
                </a:cubicBezTo>
                <a:lnTo>
                  <a:pt x="52" y="12846"/>
                </a:lnTo>
                <a:cubicBezTo>
                  <a:pt x="15" y="12865"/>
                  <a:pt x="0" y="12911"/>
                  <a:pt x="20" y="12949"/>
                </a:cubicBezTo>
                <a:lnTo>
                  <a:pt x="12856" y="37638"/>
                </a:lnTo>
                <a:cubicBezTo>
                  <a:pt x="12870" y="37664"/>
                  <a:pt x="12896" y="37679"/>
                  <a:pt x="12923" y="37679"/>
                </a:cubicBezTo>
                <a:cubicBezTo>
                  <a:pt x="12935" y="37679"/>
                  <a:pt x="12947" y="37676"/>
                  <a:pt x="12958" y="37670"/>
                </a:cubicBezTo>
                <a:lnTo>
                  <a:pt x="37648" y="24834"/>
                </a:lnTo>
                <a:cubicBezTo>
                  <a:pt x="37686" y="24814"/>
                  <a:pt x="37700" y="24770"/>
                  <a:pt x="37681" y="24732"/>
                </a:cubicBezTo>
                <a:lnTo>
                  <a:pt x="24844" y="42"/>
                </a:lnTo>
                <a:cubicBezTo>
                  <a:pt x="24831" y="16"/>
                  <a:pt x="24804" y="1"/>
                  <a:pt x="2477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6146078" y="2936034"/>
            <a:ext cx="897330" cy="896854"/>
          </a:xfrm>
          <a:custGeom>
            <a:rect b="b" l="l" r="r" t="t"/>
            <a:pathLst>
              <a:path extrusionOk="0" h="37679" w="37699">
                <a:moveTo>
                  <a:pt x="24776" y="0"/>
                </a:moveTo>
                <a:cubicBezTo>
                  <a:pt x="24764" y="0"/>
                  <a:pt x="24752" y="3"/>
                  <a:pt x="24741" y="9"/>
                </a:cubicBezTo>
                <a:lnTo>
                  <a:pt x="51" y="12846"/>
                </a:lnTo>
                <a:cubicBezTo>
                  <a:pt x="14" y="12865"/>
                  <a:pt x="0" y="12911"/>
                  <a:pt x="19" y="12947"/>
                </a:cubicBezTo>
                <a:lnTo>
                  <a:pt x="12856" y="37638"/>
                </a:lnTo>
                <a:cubicBezTo>
                  <a:pt x="12870" y="37664"/>
                  <a:pt x="12895" y="37679"/>
                  <a:pt x="12923" y="37679"/>
                </a:cubicBezTo>
                <a:cubicBezTo>
                  <a:pt x="12934" y="37679"/>
                  <a:pt x="12946" y="37676"/>
                  <a:pt x="12957" y="37670"/>
                </a:cubicBezTo>
                <a:lnTo>
                  <a:pt x="37648" y="24833"/>
                </a:lnTo>
                <a:cubicBezTo>
                  <a:pt x="37684" y="24814"/>
                  <a:pt x="37699" y="24768"/>
                  <a:pt x="37679" y="24732"/>
                </a:cubicBezTo>
                <a:lnTo>
                  <a:pt x="24842" y="41"/>
                </a:lnTo>
                <a:cubicBezTo>
                  <a:pt x="24829" y="15"/>
                  <a:pt x="24803" y="0"/>
                  <a:pt x="24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6793768" y="2599301"/>
            <a:ext cx="897354" cy="896854"/>
          </a:xfrm>
          <a:custGeom>
            <a:rect b="b" l="l" r="r" t="t"/>
            <a:pathLst>
              <a:path extrusionOk="0" h="37679" w="37700">
                <a:moveTo>
                  <a:pt x="24778" y="1"/>
                </a:moveTo>
                <a:cubicBezTo>
                  <a:pt x="24766" y="1"/>
                  <a:pt x="24754" y="4"/>
                  <a:pt x="24742" y="10"/>
                </a:cubicBezTo>
                <a:lnTo>
                  <a:pt x="52" y="12845"/>
                </a:lnTo>
                <a:cubicBezTo>
                  <a:pt x="15" y="12865"/>
                  <a:pt x="1" y="12910"/>
                  <a:pt x="20" y="12948"/>
                </a:cubicBezTo>
                <a:lnTo>
                  <a:pt x="12857" y="37637"/>
                </a:lnTo>
                <a:cubicBezTo>
                  <a:pt x="12871" y="37663"/>
                  <a:pt x="12896" y="37678"/>
                  <a:pt x="12924" y="37678"/>
                </a:cubicBezTo>
                <a:cubicBezTo>
                  <a:pt x="12935" y="37678"/>
                  <a:pt x="12947" y="37675"/>
                  <a:pt x="12958" y="37670"/>
                </a:cubicBezTo>
                <a:lnTo>
                  <a:pt x="37649" y="24833"/>
                </a:lnTo>
                <a:cubicBezTo>
                  <a:pt x="37685" y="24814"/>
                  <a:pt x="37699" y="24769"/>
                  <a:pt x="37680" y="24732"/>
                </a:cubicBezTo>
                <a:lnTo>
                  <a:pt x="24843" y="41"/>
                </a:lnTo>
                <a:cubicBezTo>
                  <a:pt x="24830" y="15"/>
                  <a:pt x="24805" y="1"/>
                  <a:pt x="247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/>
          <p:nvPr/>
        </p:nvSpPr>
        <p:spPr>
          <a:xfrm>
            <a:off x="7112436" y="2885121"/>
            <a:ext cx="428040" cy="356181"/>
          </a:xfrm>
          <a:custGeom>
            <a:rect b="b" l="l" r="r" t="t"/>
            <a:pathLst>
              <a:path extrusionOk="0" h="14964" w="17983">
                <a:moveTo>
                  <a:pt x="9611" y="0"/>
                </a:moveTo>
                <a:cubicBezTo>
                  <a:pt x="8286" y="0"/>
                  <a:pt x="6971" y="318"/>
                  <a:pt x="5761" y="946"/>
                </a:cubicBezTo>
                <a:lnTo>
                  <a:pt x="5554" y="1054"/>
                </a:lnTo>
                <a:cubicBezTo>
                  <a:pt x="1563" y="3124"/>
                  <a:pt x="0" y="8053"/>
                  <a:pt x="2070" y="12043"/>
                </a:cubicBezTo>
                <a:lnTo>
                  <a:pt x="3583" y="14963"/>
                </a:lnTo>
                <a:lnTo>
                  <a:pt x="15890" y="8929"/>
                </a:lnTo>
                <a:lnTo>
                  <a:pt x="15902" y="8923"/>
                </a:lnTo>
                <a:cubicBezTo>
                  <a:pt x="17397" y="8147"/>
                  <a:pt x="17982" y="6299"/>
                  <a:pt x="17208" y="4804"/>
                </a:cubicBezTo>
                <a:lnTo>
                  <a:pt x="17065" y="4531"/>
                </a:lnTo>
                <a:cubicBezTo>
                  <a:pt x="16034" y="2542"/>
                  <a:pt x="14290" y="1073"/>
                  <a:pt x="12155" y="396"/>
                </a:cubicBezTo>
                <a:cubicBezTo>
                  <a:pt x="11320" y="131"/>
                  <a:pt x="10463" y="0"/>
                  <a:pt x="96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/>
          <p:nvPr/>
        </p:nvSpPr>
        <p:spPr>
          <a:xfrm>
            <a:off x="7070734" y="2887620"/>
            <a:ext cx="404024" cy="358180"/>
          </a:xfrm>
          <a:custGeom>
            <a:rect b="b" l="l" r="r" t="t"/>
            <a:pathLst>
              <a:path extrusionOk="0" h="15048" w="16974">
                <a:moveTo>
                  <a:pt x="10297" y="1"/>
                </a:moveTo>
                <a:cubicBezTo>
                  <a:pt x="9799" y="1"/>
                  <a:pt x="9302" y="74"/>
                  <a:pt x="8815" y="146"/>
                </a:cubicBezTo>
                <a:cubicBezTo>
                  <a:pt x="8541" y="185"/>
                  <a:pt x="8280" y="224"/>
                  <a:pt x="8024" y="248"/>
                </a:cubicBezTo>
                <a:cubicBezTo>
                  <a:pt x="7778" y="272"/>
                  <a:pt x="7521" y="283"/>
                  <a:pt x="7252" y="295"/>
                </a:cubicBezTo>
                <a:cubicBezTo>
                  <a:pt x="6441" y="329"/>
                  <a:pt x="5523" y="367"/>
                  <a:pt x="4687" y="801"/>
                </a:cubicBezTo>
                <a:cubicBezTo>
                  <a:pt x="3851" y="1235"/>
                  <a:pt x="3291" y="1962"/>
                  <a:pt x="2796" y="2604"/>
                </a:cubicBezTo>
                <a:cubicBezTo>
                  <a:pt x="2629" y="2820"/>
                  <a:pt x="2474" y="3022"/>
                  <a:pt x="2312" y="3210"/>
                </a:cubicBezTo>
                <a:cubicBezTo>
                  <a:pt x="2144" y="3405"/>
                  <a:pt x="1963" y="3596"/>
                  <a:pt x="1773" y="3797"/>
                </a:cubicBezTo>
                <a:cubicBezTo>
                  <a:pt x="1183" y="4419"/>
                  <a:pt x="572" y="5062"/>
                  <a:pt x="286" y="5913"/>
                </a:cubicBezTo>
                <a:cubicBezTo>
                  <a:pt x="1" y="6769"/>
                  <a:pt x="109" y="7630"/>
                  <a:pt x="214" y="8463"/>
                </a:cubicBezTo>
                <a:cubicBezTo>
                  <a:pt x="248" y="8731"/>
                  <a:pt x="280" y="8984"/>
                  <a:pt x="298" y="9235"/>
                </a:cubicBezTo>
                <a:cubicBezTo>
                  <a:pt x="316" y="9476"/>
                  <a:pt x="320" y="9725"/>
                  <a:pt x="325" y="9990"/>
                </a:cubicBezTo>
                <a:cubicBezTo>
                  <a:pt x="339" y="10790"/>
                  <a:pt x="355" y="11697"/>
                  <a:pt x="780" y="12516"/>
                </a:cubicBezTo>
                <a:cubicBezTo>
                  <a:pt x="1204" y="13337"/>
                  <a:pt x="1937" y="13871"/>
                  <a:pt x="2582" y="14344"/>
                </a:cubicBezTo>
                <a:cubicBezTo>
                  <a:pt x="2797" y="14500"/>
                  <a:pt x="2999" y="14648"/>
                  <a:pt x="3185" y="14800"/>
                </a:cubicBezTo>
                <a:lnTo>
                  <a:pt x="3486" y="15047"/>
                </a:lnTo>
                <a:lnTo>
                  <a:pt x="16920" y="8081"/>
                </a:lnTo>
                <a:cubicBezTo>
                  <a:pt x="16920" y="8081"/>
                  <a:pt x="16973" y="7148"/>
                  <a:pt x="16968" y="6883"/>
                </a:cubicBezTo>
                <a:cubicBezTo>
                  <a:pt x="16955" y="6083"/>
                  <a:pt x="16938" y="5177"/>
                  <a:pt x="16514" y="4357"/>
                </a:cubicBezTo>
                <a:cubicBezTo>
                  <a:pt x="16089" y="3538"/>
                  <a:pt x="15357" y="3002"/>
                  <a:pt x="14711" y="2531"/>
                </a:cubicBezTo>
                <a:cubicBezTo>
                  <a:pt x="14496" y="2374"/>
                  <a:pt x="14294" y="2226"/>
                  <a:pt x="14108" y="2073"/>
                </a:cubicBezTo>
                <a:cubicBezTo>
                  <a:pt x="13915" y="1914"/>
                  <a:pt x="13725" y="1742"/>
                  <a:pt x="13525" y="1559"/>
                </a:cubicBezTo>
                <a:cubicBezTo>
                  <a:pt x="12905" y="994"/>
                  <a:pt x="12264" y="408"/>
                  <a:pt x="11400" y="150"/>
                </a:cubicBezTo>
                <a:cubicBezTo>
                  <a:pt x="11034" y="41"/>
                  <a:pt x="10665" y="1"/>
                  <a:pt x="102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1"/>
          <p:cNvSpPr/>
          <p:nvPr/>
        </p:nvSpPr>
        <p:spPr>
          <a:xfrm>
            <a:off x="7182272" y="2887620"/>
            <a:ext cx="292485" cy="274609"/>
          </a:xfrm>
          <a:custGeom>
            <a:rect b="b" l="l" r="r" t="t"/>
            <a:pathLst>
              <a:path extrusionOk="0" h="11537" w="12288">
                <a:moveTo>
                  <a:pt x="5611" y="1"/>
                </a:moveTo>
                <a:cubicBezTo>
                  <a:pt x="5113" y="1"/>
                  <a:pt x="4616" y="74"/>
                  <a:pt x="4129" y="146"/>
                </a:cubicBezTo>
                <a:cubicBezTo>
                  <a:pt x="3855" y="185"/>
                  <a:pt x="3594" y="224"/>
                  <a:pt x="3338" y="248"/>
                </a:cubicBezTo>
                <a:cubicBezTo>
                  <a:pt x="3092" y="272"/>
                  <a:pt x="2835" y="283"/>
                  <a:pt x="2566" y="295"/>
                </a:cubicBezTo>
                <a:cubicBezTo>
                  <a:pt x="1755" y="329"/>
                  <a:pt x="837" y="367"/>
                  <a:pt x="1" y="801"/>
                </a:cubicBezTo>
                <a:lnTo>
                  <a:pt x="5569" y="11537"/>
                </a:lnTo>
                <a:lnTo>
                  <a:pt x="12233" y="8081"/>
                </a:lnTo>
                <a:cubicBezTo>
                  <a:pt x="12233" y="8081"/>
                  <a:pt x="12287" y="7148"/>
                  <a:pt x="12282" y="6883"/>
                </a:cubicBezTo>
                <a:cubicBezTo>
                  <a:pt x="12268" y="6083"/>
                  <a:pt x="12252" y="5177"/>
                  <a:pt x="11827" y="4357"/>
                </a:cubicBezTo>
                <a:cubicBezTo>
                  <a:pt x="11403" y="3537"/>
                  <a:pt x="10671" y="3002"/>
                  <a:pt x="10025" y="2531"/>
                </a:cubicBezTo>
                <a:cubicBezTo>
                  <a:pt x="9810" y="2374"/>
                  <a:pt x="9608" y="2226"/>
                  <a:pt x="9422" y="2073"/>
                </a:cubicBezTo>
                <a:cubicBezTo>
                  <a:pt x="9229" y="1914"/>
                  <a:pt x="9039" y="1742"/>
                  <a:pt x="8839" y="1559"/>
                </a:cubicBezTo>
                <a:cubicBezTo>
                  <a:pt x="8219" y="994"/>
                  <a:pt x="7578" y="408"/>
                  <a:pt x="6714" y="150"/>
                </a:cubicBezTo>
                <a:cubicBezTo>
                  <a:pt x="6348" y="41"/>
                  <a:pt x="5979" y="1"/>
                  <a:pt x="56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1"/>
          <p:cNvSpPr/>
          <p:nvPr/>
        </p:nvSpPr>
        <p:spPr>
          <a:xfrm>
            <a:off x="7056167" y="2948055"/>
            <a:ext cx="428421" cy="336544"/>
          </a:xfrm>
          <a:custGeom>
            <a:rect b="b" l="l" r="r" t="t"/>
            <a:pathLst>
              <a:path extrusionOk="0" h="14139" w="17999">
                <a:moveTo>
                  <a:pt x="9559" y="1"/>
                </a:moveTo>
                <a:cubicBezTo>
                  <a:pt x="8261" y="1"/>
                  <a:pt x="6943" y="303"/>
                  <a:pt x="5713" y="941"/>
                </a:cubicBezTo>
                <a:cubicBezTo>
                  <a:pt x="1608" y="3070"/>
                  <a:pt x="1" y="8141"/>
                  <a:pt x="2129" y="12246"/>
                </a:cubicBezTo>
                <a:lnTo>
                  <a:pt x="3110" y="14138"/>
                </a:lnTo>
                <a:lnTo>
                  <a:pt x="17998" y="6416"/>
                </a:lnTo>
                <a:lnTo>
                  <a:pt x="17017" y="4525"/>
                </a:lnTo>
                <a:cubicBezTo>
                  <a:pt x="15527" y="1651"/>
                  <a:pt x="12593" y="1"/>
                  <a:pt x="95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/>
          <p:nvPr/>
        </p:nvSpPr>
        <p:spPr>
          <a:xfrm>
            <a:off x="7192151" y="2948079"/>
            <a:ext cx="292438" cy="244618"/>
          </a:xfrm>
          <a:custGeom>
            <a:rect b="b" l="l" r="r" t="t"/>
            <a:pathLst>
              <a:path extrusionOk="0" h="10277" w="12286">
                <a:moveTo>
                  <a:pt x="3846" y="0"/>
                </a:moveTo>
                <a:cubicBezTo>
                  <a:pt x="2548" y="0"/>
                  <a:pt x="1231" y="302"/>
                  <a:pt x="0" y="940"/>
                </a:cubicBezTo>
                <a:lnTo>
                  <a:pt x="4842" y="10276"/>
                </a:lnTo>
                <a:lnTo>
                  <a:pt x="12285" y="6416"/>
                </a:lnTo>
                <a:lnTo>
                  <a:pt x="11305" y="4525"/>
                </a:lnTo>
                <a:cubicBezTo>
                  <a:pt x="9814" y="1650"/>
                  <a:pt x="6881" y="0"/>
                  <a:pt x="38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1"/>
          <p:cNvSpPr/>
          <p:nvPr/>
        </p:nvSpPr>
        <p:spPr>
          <a:xfrm>
            <a:off x="7175037" y="3119718"/>
            <a:ext cx="37870" cy="37870"/>
          </a:xfrm>
          <a:custGeom>
            <a:rect b="b" l="l" r="r" t="t"/>
            <a:pathLst>
              <a:path extrusionOk="0" h="1591" w="1591">
                <a:moveTo>
                  <a:pt x="1047" y="1"/>
                </a:moveTo>
                <a:lnTo>
                  <a:pt x="0" y="543"/>
                </a:lnTo>
                <a:lnTo>
                  <a:pt x="543" y="1591"/>
                </a:lnTo>
                <a:lnTo>
                  <a:pt x="1590" y="1047"/>
                </a:lnTo>
                <a:lnTo>
                  <a:pt x="104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1"/>
          <p:cNvSpPr/>
          <p:nvPr/>
        </p:nvSpPr>
        <p:spPr>
          <a:xfrm>
            <a:off x="7309592" y="3049929"/>
            <a:ext cx="37870" cy="37870"/>
          </a:xfrm>
          <a:custGeom>
            <a:rect b="b" l="l" r="r" t="t"/>
            <a:pathLst>
              <a:path extrusionOk="0" h="1591" w="1591">
                <a:moveTo>
                  <a:pt x="1047" y="0"/>
                </a:moveTo>
                <a:lnTo>
                  <a:pt x="1" y="544"/>
                </a:lnTo>
                <a:lnTo>
                  <a:pt x="544" y="1591"/>
                </a:lnTo>
                <a:lnTo>
                  <a:pt x="1591" y="1047"/>
                </a:lnTo>
                <a:lnTo>
                  <a:pt x="104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1"/>
          <p:cNvSpPr/>
          <p:nvPr/>
        </p:nvSpPr>
        <p:spPr>
          <a:xfrm>
            <a:off x="7219333" y="3040527"/>
            <a:ext cx="37870" cy="37870"/>
          </a:xfrm>
          <a:custGeom>
            <a:rect b="b" l="l" r="r" t="t"/>
            <a:pathLst>
              <a:path extrusionOk="0" h="1591" w="1591">
                <a:moveTo>
                  <a:pt x="1048" y="0"/>
                </a:moveTo>
                <a:lnTo>
                  <a:pt x="0" y="544"/>
                </a:lnTo>
                <a:lnTo>
                  <a:pt x="544" y="1590"/>
                </a:lnTo>
                <a:lnTo>
                  <a:pt x="1590" y="1047"/>
                </a:lnTo>
                <a:lnTo>
                  <a:pt x="104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1"/>
          <p:cNvSpPr/>
          <p:nvPr/>
        </p:nvSpPr>
        <p:spPr>
          <a:xfrm>
            <a:off x="7231805" y="3040527"/>
            <a:ext cx="25397" cy="31395"/>
          </a:xfrm>
          <a:custGeom>
            <a:rect b="b" l="l" r="r" t="t"/>
            <a:pathLst>
              <a:path extrusionOk="0" h="1319" w="1067">
                <a:moveTo>
                  <a:pt x="523" y="0"/>
                </a:moveTo>
                <a:lnTo>
                  <a:pt x="0" y="271"/>
                </a:lnTo>
                <a:lnTo>
                  <a:pt x="544" y="1318"/>
                </a:lnTo>
                <a:lnTo>
                  <a:pt x="1066" y="1047"/>
                </a:lnTo>
                <a:lnTo>
                  <a:pt x="5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1"/>
          <p:cNvSpPr/>
          <p:nvPr/>
        </p:nvSpPr>
        <p:spPr>
          <a:xfrm>
            <a:off x="6750781" y="2392005"/>
            <a:ext cx="388742" cy="262946"/>
          </a:xfrm>
          <a:custGeom>
            <a:rect b="b" l="l" r="r" t="t"/>
            <a:pathLst>
              <a:path extrusionOk="0" h="11047" w="16332">
                <a:moveTo>
                  <a:pt x="14504" y="1"/>
                </a:moveTo>
                <a:lnTo>
                  <a:pt x="0" y="7521"/>
                </a:lnTo>
                <a:lnTo>
                  <a:pt x="1829" y="11046"/>
                </a:lnTo>
                <a:lnTo>
                  <a:pt x="16332" y="3525"/>
                </a:lnTo>
                <a:lnTo>
                  <a:pt x="145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1"/>
          <p:cNvSpPr/>
          <p:nvPr/>
        </p:nvSpPr>
        <p:spPr>
          <a:xfrm>
            <a:off x="6923397" y="2392005"/>
            <a:ext cx="216127" cy="173449"/>
          </a:xfrm>
          <a:custGeom>
            <a:rect b="b" l="l" r="r" t="t"/>
            <a:pathLst>
              <a:path extrusionOk="0" h="7287" w="9080">
                <a:moveTo>
                  <a:pt x="7251" y="1"/>
                </a:moveTo>
                <a:lnTo>
                  <a:pt x="0" y="3760"/>
                </a:lnTo>
                <a:lnTo>
                  <a:pt x="1827" y="7286"/>
                </a:lnTo>
                <a:lnTo>
                  <a:pt x="9080" y="3525"/>
                </a:lnTo>
                <a:lnTo>
                  <a:pt x="725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1"/>
          <p:cNvSpPr/>
          <p:nvPr/>
        </p:nvSpPr>
        <p:spPr>
          <a:xfrm>
            <a:off x="6652024" y="2190921"/>
            <a:ext cx="427088" cy="348469"/>
          </a:xfrm>
          <a:custGeom>
            <a:rect b="b" l="l" r="r" t="t"/>
            <a:pathLst>
              <a:path extrusionOk="0" h="14640" w="17943">
                <a:moveTo>
                  <a:pt x="9277" y="1"/>
                </a:moveTo>
                <a:cubicBezTo>
                  <a:pt x="8016" y="1"/>
                  <a:pt x="6738" y="294"/>
                  <a:pt x="5544" y="913"/>
                </a:cubicBezTo>
                <a:cubicBezTo>
                  <a:pt x="1560" y="2978"/>
                  <a:pt x="0" y="7900"/>
                  <a:pt x="2065" y="11883"/>
                </a:cubicBezTo>
                <a:lnTo>
                  <a:pt x="3495" y="14639"/>
                </a:lnTo>
                <a:lnTo>
                  <a:pt x="17942" y="7148"/>
                </a:lnTo>
                <a:lnTo>
                  <a:pt x="16512" y="4390"/>
                </a:lnTo>
                <a:cubicBezTo>
                  <a:pt x="15067" y="1601"/>
                  <a:pt x="12220" y="1"/>
                  <a:pt x="92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1"/>
          <p:cNvSpPr/>
          <p:nvPr/>
        </p:nvSpPr>
        <p:spPr>
          <a:xfrm>
            <a:off x="6783961" y="2190921"/>
            <a:ext cx="295175" cy="259304"/>
          </a:xfrm>
          <a:custGeom>
            <a:rect b="b" l="l" r="r" t="t"/>
            <a:pathLst>
              <a:path extrusionOk="0" h="10894" w="12401">
                <a:moveTo>
                  <a:pt x="3734" y="1"/>
                </a:moveTo>
                <a:cubicBezTo>
                  <a:pt x="2473" y="1"/>
                  <a:pt x="1195" y="294"/>
                  <a:pt x="1" y="913"/>
                </a:cubicBezTo>
                <a:lnTo>
                  <a:pt x="5176" y="10894"/>
                </a:lnTo>
                <a:lnTo>
                  <a:pt x="12401" y="7148"/>
                </a:lnTo>
                <a:lnTo>
                  <a:pt x="10971" y="4390"/>
                </a:lnTo>
                <a:cubicBezTo>
                  <a:pt x="9524" y="1601"/>
                  <a:pt x="6678" y="1"/>
                  <a:pt x="373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1"/>
          <p:cNvSpPr/>
          <p:nvPr/>
        </p:nvSpPr>
        <p:spPr>
          <a:xfrm>
            <a:off x="6673399" y="2295985"/>
            <a:ext cx="458222" cy="290438"/>
          </a:xfrm>
          <a:custGeom>
            <a:rect b="b" l="l" r="r" t="t"/>
            <a:pathLst>
              <a:path extrusionOk="0" h="12202" w="19251">
                <a:moveTo>
                  <a:pt x="16138" y="0"/>
                </a:moveTo>
                <a:cubicBezTo>
                  <a:pt x="15717" y="0"/>
                  <a:pt x="15290" y="98"/>
                  <a:pt x="14890" y="305"/>
                </a:cubicBezTo>
                <a:lnTo>
                  <a:pt x="1855" y="7065"/>
                </a:lnTo>
                <a:cubicBezTo>
                  <a:pt x="522" y="7756"/>
                  <a:pt x="1" y="9401"/>
                  <a:pt x="691" y="10734"/>
                </a:cubicBezTo>
                <a:cubicBezTo>
                  <a:pt x="1175" y="11666"/>
                  <a:pt x="2127" y="12202"/>
                  <a:pt x="3111" y="12202"/>
                </a:cubicBezTo>
                <a:cubicBezTo>
                  <a:pt x="3533" y="12202"/>
                  <a:pt x="3960" y="12104"/>
                  <a:pt x="4359" y="11896"/>
                </a:cubicBezTo>
                <a:lnTo>
                  <a:pt x="17396" y="5137"/>
                </a:lnTo>
                <a:cubicBezTo>
                  <a:pt x="18728" y="4445"/>
                  <a:pt x="19250" y="2800"/>
                  <a:pt x="18559" y="1469"/>
                </a:cubicBezTo>
                <a:cubicBezTo>
                  <a:pt x="18075" y="536"/>
                  <a:pt x="17123" y="0"/>
                  <a:pt x="161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1"/>
          <p:cNvSpPr/>
          <p:nvPr/>
        </p:nvSpPr>
        <p:spPr>
          <a:xfrm>
            <a:off x="6752899" y="2334974"/>
            <a:ext cx="37870" cy="37846"/>
          </a:xfrm>
          <a:custGeom>
            <a:rect b="b" l="l" r="r" t="t"/>
            <a:pathLst>
              <a:path extrusionOk="0" h="1590" w="1591">
                <a:moveTo>
                  <a:pt x="1047" y="0"/>
                </a:moveTo>
                <a:lnTo>
                  <a:pt x="0" y="543"/>
                </a:lnTo>
                <a:lnTo>
                  <a:pt x="543" y="1589"/>
                </a:lnTo>
                <a:lnTo>
                  <a:pt x="1590" y="1047"/>
                </a:lnTo>
                <a:lnTo>
                  <a:pt x="104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"/>
          <p:cNvSpPr/>
          <p:nvPr/>
        </p:nvSpPr>
        <p:spPr>
          <a:xfrm>
            <a:off x="6887455" y="2265185"/>
            <a:ext cx="37870" cy="37870"/>
          </a:xfrm>
          <a:custGeom>
            <a:rect b="b" l="l" r="r" t="t"/>
            <a:pathLst>
              <a:path extrusionOk="0" h="1591" w="1591">
                <a:moveTo>
                  <a:pt x="1047" y="0"/>
                </a:moveTo>
                <a:lnTo>
                  <a:pt x="1" y="544"/>
                </a:lnTo>
                <a:lnTo>
                  <a:pt x="544" y="1590"/>
                </a:lnTo>
                <a:lnTo>
                  <a:pt x="1591" y="1047"/>
                </a:lnTo>
                <a:lnTo>
                  <a:pt x="104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1"/>
          <p:cNvSpPr/>
          <p:nvPr/>
        </p:nvSpPr>
        <p:spPr>
          <a:xfrm>
            <a:off x="6797196" y="2255759"/>
            <a:ext cx="37870" cy="37870"/>
          </a:xfrm>
          <a:custGeom>
            <a:rect b="b" l="l" r="r" t="t"/>
            <a:pathLst>
              <a:path extrusionOk="0" h="1591" w="1591">
                <a:moveTo>
                  <a:pt x="1047" y="0"/>
                </a:moveTo>
                <a:lnTo>
                  <a:pt x="0" y="543"/>
                </a:lnTo>
                <a:lnTo>
                  <a:pt x="544" y="1590"/>
                </a:lnTo>
                <a:lnTo>
                  <a:pt x="1590" y="1048"/>
                </a:lnTo>
                <a:lnTo>
                  <a:pt x="104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1"/>
          <p:cNvSpPr/>
          <p:nvPr/>
        </p:nvSpPr>
        <p:spPr>
          <a:xfrm>
            <a:off x="6809668" y="2255759"/>
            <a:ext cx="25397" cy="31419"/>
          </a:xfrm>
          <a:custGeom>
            <a:rect b="b" l="l" r="r" t="t"/>
            <a:pathLst>
              <a:path extrusionOk="0" h="1320" w="1067">
                <a:moveTo>
                  <a:pt x="524" y="0"/>
                </a:moveTo>
                <a:lnTo>
                  <a:pt x="0" y="272"/>
                </a:lnTo>
                <a:lnTo>
                  <a:pt x="544" y="1319"/>
                </a:lnTo>
                <a:lnTo>
                  <a:pt x="1066" y="1048"/>
                </a:lnTo>
                <a:lnTo>
                  <a:pt x="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1"/>
          <p:cNvSpPr/>
          <p:nvPr/>
        </p:nvSpPr>
        <p:spPr>
          <a:xfrm>
            <a:off x="6872650" y="2295961"/>
            <a:ext cx="258971" cy="202726"/>
          </a:xfrm>
          <a:custGeom>
            <a:rect b="b" l="l" r="r" t="t"/>
            <a:pathLst>
              <a:path extrusionOk="0" h="8517" w="10880">
                <a:moveTo>
                  <a:pt x="7768" y="1"/>
                </a:moveTo>
                <a:cubicBezTo>
                  <a:pt x="7347" y="1"/>
                  <a:pt x="6919" y="99"/>
                  <a:pt x="6519" y="306"/>
                </a:cubicBezTo>
                <a:lnTo>
                  <a:pt x="1" y="3686"/>
                </a:lnTo>
                <a:lnTo>
                  <a:pt x="2507" y="8517"/>
                </a:lnTo>
                <a:lnTo>
                  <a:pt x="9025" y="5137"/>
                </a:lnTo>
                <a:cubicBezTo>
                  <a:pt x="10356" y="4446"/>
                  <a:pt x="10879" y="2801"/>
                  <a:pt x="10188" y="1468"/>
                </a:cubicBezTo>
                <a:cubicBezTo>
                  <a:pt x="9704" y="536"/>
                  <a:pt x="8753" y="1"/>
                  <a:pt x="77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/>
          <p:nvPr/>
        </p:nvSpPr>
        <p:spPr>
          <a:xfrm>
            <a:off x="6943510" y="2319288"/>
            <a:ext cx="92949" cy="105778"/>
          </a:xfrm>
          <a:custGeom>
            <a:rect b="b" l="l" r="r" t="t"/>
            <a:pathLst>
              <a:path extrusionOk="0" h="4444" w="3905">
                <a:moveTo>
                  <a:pt x="2234" y="1"/>
                </a:moveTo>
                <a:lnTo>
                  <a:pt x="1" y="1159"/>
                </a:lnTo>
                <a:lnTo>
                  <a:pt x="1351" y="3764"/>
                </a:lnTo>
                <a:cubicBezTo>
                  <a:pt x="1576" y="4196"/>
                  <a:pt x="2015" y="4443"/>
                  <a:pt x="2470" y="4443"/>
                </a:cubicBezTo>
                <a:cubicBezTo>
                  <a:pt x="2665" y="4443"/>
                  <a:pt x="2862" y="4398"/>
                  <a:pt x="3047" y="4302"/>
                </a:cubicBezTo>
                <a:cubicBezTo>
                  <a:pt x="3664" y="3982"/>
                  <a:pt x="3905" y="3223"/>
                  <a:pt x="3585" y="2606"/>
                </a:cubicBezTo>
                <a:lnTo>
                  <a:pt x="22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1"/>
          <p:cNvSpPr/>
          <p:nvPr/>
        </p:nvSpPr>
        <p:spPr>
          <a:xfrm>
            <a:off x="6779748" y="2443870"/>
            <a:ext cx="41702" cy="100328"/>
          </a:xfrm>
          <a:custGeom>
            <a:rect b="b" l="l" r="r" t="t"/>
            <a:pathLst>
              <a:path extrusionOk="0" h="4215" w="1752">
                <a:moveTo>
                  <a:pt x="1751" y="1"/>
                </a:moveTo>
                <a:lnTo>
                  <a:pt x="473" y="663"/>
                </a:lnTo>
                <a:lnTo>
                  <a:pt x="1" y="4215"/>
                </a:lnTo>
                <a:lnTo>
                  <a:pt x="1279" y="3552"/>
                </a:lnTo>
                <a:lnTo>
                  <a:pt x="175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"/>
          <p:cNvSpPr/>
          <p:nvPr/>
        </p:nvSpPr>
        <p:spPr>
          <a:xfrm>
            <a:off x="6881671" y="2391029"/>
            <a:ext cx="41678" cy="100328"/>
          </a:xfrm>
          <a:custGeom>
            <a:rect b="b" l="l" r="r" t="t"/>
            <a:pathLst>
              <a:path extrusionOk="0" h="4215" w="1751">
                <a:moveTo>
                  <a:pt x="1751" y="1"/>
                </a:moveTo>
                <a:lnTo>
                  <a:pt x="472" y="663"/>
                </a:lnTo>
                <a:lnTo>
                  <a:pt x="0" y="4214"/>
                </a:lnTo>
                <a:lnTo>
                  <a:pt x="1277" y="3552"/>
                </a:lnTo>
                <a:lnTo>
                  <a:pt x="175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/>
          <p:nvPr/>
        </p:nvSpPr>
        <p:spPr>
          <a:xfrm>
            <a:off x="6891216" y="2391029"/>
            <a:ext cx="32133" cy="71907"/>
          </a:xfrm>
          <a:custGeom>
            <a:rect b="b" l="l" r="r" t="t"/>
            <a:pathLst>
              <a:path extrusionOk="0" h="3021" w="1350">
                <a:moveTo>
                  <a:pt x="1350" y="1"/>
                </a:moveTo>
                <a:lnTo>
                  <a:pt x="71" y="663"/>
                </a:lnTo>
                <a:lnTo>
                  <a:pt x="0" y="1196"/>
                </a:lnTo>
                <a:lnTo>
                  <a:pt x="947" y="3021"/>
                </a:lnTo>
                <a:lnTo>
                  <a:pt x="13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>
            <a:off x="6970097" y="2319288"/>
            <a:ext cx="66361" cy="102398"/>
          </a:xfrm>
          <a:custGeom>
            <a:rect b="b" l="l" r="r" t="t"/>
            <a:pathLst>
              <a:path extrusionOk="0" h="4302" w="2788">
                <a:moveTo>
                  <a:pt x="0" y="579"/>
                </a:moveTo>
                <a:lnTo>
                  <a:pt x="0" y="580"/>
                </a:lnTo>
                <a:lnTo>
                  <a:pt x="1" y="580"/>
                </a:lnTo>
                <a:lnTo>
                  <a:pt x="0" y="579"/>
                </a:lnTo>
                <a:close/>
                <a:moveTo>
                  <a:pt x="1117" y="1"/>
                </a:moveTo>
                <a:lnTo>
                  <a:pt x="1" y="580"/>
                </a:lnTo>
                <a:lnTo>
                  <a:pt x="1930" y="4301"/>
                </a:lnTo>
                <a:cubicBezTo>
                  <a:pt x="2547" y="3982"/>
                  <a:pt x="2788" y="3222"/>
                  <a:pt x="2468" y="2605"/>
                </a:cubicBezTo>
                <a:lnTo>
                  <a:pt x="11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/>
          <p:nvPr/>
        </p:nvSpPr>
        <p:spPr>
          <a:xfrm>
            <a:off x="5993552" y="2571904"/>
            <a:ext cx="316311" cy="365249"/>
          </a:xfrm>
          <a:custGeom>
            <a:rect b="b" l="l" r="r" t="t"/>
            <a:pathLst>
              <a:path extrusionOk="0" h="15345" w="13289">
                <a:moveTo>
                  <a:pt x="3165" y="1"/>
                </a:moveTo>
                <a:lnTo>
                  <a:pt x="2916" y="391"/>
                </a:lnTo>
                <a:cubicBezTo>
                  <a:pt x="0" y="4964"/>
                  <a:pt x="447" y="10911"/>
                  <a:pt x="4016" y="14996"/>
                </a:cubicBezTo>
                <a:lnTo>
                  <a:pt x="4320" y="15344"/>
                </a:lnTo>
                <a:lnTo>
                  <a:pt x="13289" y="10693"/>
                </a:lnTo>
                <a:lnTo>
                  <a:pt x="8715" y="1876"/>
                </a:lnTo>
                <a:lnTo>
                  <a:pt x="31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>
            <a:off x="5993552" y="2571904"/>
            <a:ext cx="164975" cy="365249"/>
          </a:xfrm>
          <a:custGeom>
            <a:rect b="b" l="l" r="r" t="t"/>
            <a:pathLst>
              <a:path extrusionOk="0" h="15345" w="6931">
                <a:moveTo>
                  <a:pt x="3165" y="1"/>
                </a:moveTo>
                <a:lnTo>
                  <a:pt x="2916" y="391"/>
                </a:lnTo>
                <a:cubicBezTo>
                  <a:pt x="0" y="4964"/>
                  <a:pt x="447" y="10911"/>
                  <a:pt x="4016" y="14996"/>
                </a:cubicBezTo>
                <a:lnTo>
                  <a:pt x="4320" y="15344"/>
                </a:lnTo>
                <a:lnTo>
                  <a:pt x="6931" y="13990"/>
                </a:lnTo>
                <a:cubicBezTo>
                  <a:pt x="4078" y="10204"/>
                  <a:pt x="3670" y="5103"/>
                  <a:pt x="5870" y="915"/>
                </a:cubicBezTo>
                <a:lnTo>
                  <a:pt x="3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6147268" y="2742782"/>
            <a:ext cx="92616" cy="87950"/>
          </a:xfrm>
          <a:custGeom>
            <a:rect b="b" l="l" r="r" t="t"/>
            <a:pathLst>
              <a:path extrusionOk="0" h="3695" w="3891">
                <a:moveTo>
                  <a:pt x="1904" y="0"/>
                </a:moveTo>
                <a:cubicBezTo>
                  <a:pt x="1618" y="0"/>
                  <a:pt x="1328" y="67"/>
                  <a:pt x="1056" y="207"/>
                </a:cubicBezTo>
                <a:cubicBezTo>
                  <a:pt x="392" y="551"/>
                  <a:pt x="1" y="1260"/>
                  <a:pt x="64" y="2006"/>
                </a:cubicBezTo>
                <a:cubicBezTo>
                  <a:pt x="130" y="2750"/>
                  <a:pt x="635" y="3383"/>
                  <a:pt x="1347" y="3608"/>
                </a:cubicBezTo>
                <a:cubicBezTo>
                  <a:pt x="1531" y="3667"/>
                  <a:pt x="1720" y="3695"/>
                  <a:pt x="1906" y="3695"/>
                </a:cubicBezTo>
                <a:cubicBezTo>
                  <a:pt x="2442" y="3695"/>
                  <a:pt x="2962" y="3461"/>
                  <a:pt x="3319" y="3037"/>
                </a:cubicBezTo>
                <a:cubicBezTo>
                  <a:pt x="3800" y="2465"/>
                  <a:pt x="3890" y="1660"/>
                  <a:pt x="3546" y="996"/>
                </a:cubicBezTo>
                <a:cubicBezTo>
                  <a:pt x="3217" y="363"/>
                  <a:pt x="2572" y="0"/>
                  <a:pt x="19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6172356" y="2742758"/>
            <a:ext cx="70503" cy="83047"/>
          </a:xfrm>
          <a:custGeom>
            <a:rect b="b" l="l" r="r" t="t"/>
            <a:pathLst>
              <a:path extrusionOk="0" h="3489" w="2962">
                <a:moveTo>
                  <a:pt x="850" y="0"/>
                </a:moveTo>
                <a:cubicBezTo>
                  <a:pt x="564" y="0"/>
                  <a:pt x="273" y="67"/>
                  <a:pt x="1" y="208"/>
                </a:cubicBezTo>
                <a:lnTo>
                  <a:pt x="1703" y="3489"/>
                </a:lnTo>
                <a:cubicBezTo>
                  <a:pt x="2609" y="3019"/>
                  <a:pt x="2962" y="1903"/>
                  <a:pt x="2492" y="997"/>
                </a:cubicBezTo>
                <a:cubicBezTo>
                  <a:pt x="2163" y="363"/>
                  <a:pt x="1518" y="0"/>
                  <a:pt x="8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1"/>
          <p:cNvSpPr/>
          <p:nvPr/>
        </p:nvSpPr>
        <p:spPr>
          <a:xfrm>
            <a:off x="6184805" y="2611083"/>
            <a:ext cx="327165" cy="293651"/>
          </a:xfrm>
          <a:custGeom>
            <a:rect b="b" l="l" r="r" t="t"/>
            <a:pathLst>
              <a:path extrusionOk="0" h="12337" w="13745">
                <a:moveTo>
                  <a:pt x="1" y="0"/>
                </a:moveTo>
                <a:lnTo>
                  <a:pt x="4811" y="9276"/>
                </a:lnTo>
                <a:lnTo>
                  <a:pt x="6300" y="8504"/>
                </a:lnTo>
                <a:lnTo>
                  <a:pt x="7936" y="11658"/>
                </a:lnTo>
                <a:cubicBezTo>
                  <a:pt x="8159" y="12089"/>
                  <a:pt x="8598" y="12336"/>
                  <a:pt x="9052" y="12336"/>
                </a:cubicBezTo>
                <a:cubicBezTo>
                  <a:pt x="9247" y="12336"/>
                  <a:pt x="9445" y="12291"/>
                  <a:pt x="9631" y="12195"/>
                </a:cubicBezTo>
                <a:cubicBezTo>
                  <a:pt x="10247" y="11874"/>
                  <a:pt x="10488" y="11115"/>
                  <a:pt x="10169" y="10499"/>
                </a:cubicBezTo>
                <a:lnTo>
                  <a:pt x="8533" y="7346"/>
                </a:lnTo>
                <a:lnTo>
                  <a:pt x="13744" y="464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1"/>
          <p:cNvSpPr/>
          <p:nvPr/>
        </p:nvSpPr>
        <p:spPr>
          <a:xfrm>
            <a:off x="6242907" y="2636075"/>
            <a:ext cx="144886" cy="91021"/>
          </a:xfrm>
          <a:custGeom>
            <a:rect b="b" l="l" r="r" t="t"/>
            <a:pathLst>
              <a:path extrusionOk="0" h="3824" w="6087">
                <a:moveTo>
                  <a:pt x="489" y="1"/>
                </a:moveTo>
                <a:lnTo>
                  <a:pt x="489" y="1"/>
                </a:lnTo>
                <a:cubicBezTo>
                  <a:pt x="0" y="1546"/>
                  <a:pt x="855" y="3195"/>
                  <a:pt x="2401" y="3686"/>
                </a:cubicBezTo>
                <a:cubicBezTo>
                  <a:pt x="2696" y="3779"/>
                  <a:pt x="2994" y="3823"/>
                  <a:pt x="3288" y="3823"/>
                </a:cubicBezTo>
                <a:cubicBezTo>
                  <a:pt x="4533" y="3823"/>
                  <a:pt x="5689" y="3025"/>
                  <a:pt x="6086" y="1775"/>
                </a:cubicBezTo>
                <a:lnTo>
                  <a:pt x="48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1"/>
          <p:cNvSpPr/>
          <p:nvPr/>
        </p:nvSpPr>
        <p:spPr>
          <a:xfrm>
            <a:off x="6443871" y="3294833"/>
            <a:ext cx="333735" cy="296627"/>
          </a:xfrm>
          <a:custGeom>
            <a:rect b="b" l="l" r="r" t="t"/>
            <a:pathLst>
              <a:path extrusionOk="0" h="12462" w="14021">
                <a:moveTo>
                  <a:pt x="7364" y="0"/>
                </a:moveTo>
                <a:cubicBezTo>
                  <a:pt x="6364" y="0"/>
                  <a:pt x="5349" y="233"/>
                  <a:pt x="4401" y="724"/>
                </a:cubicBezTo>
                <a:cubicBezTo>
                  <a:pt x="1239" y="2364"/>
                  <a:pt x="1" y="6271"/>
                  <a:pt x="1640" y="9433"/>
                </a:cubicBezTo>
                <a:cubicBezTo>
                  <a:pt x="2356" y="10815"/>
                  <a:pt x="3547" y="11890"/>
                  <a:pt x="4995" y="12461"/>
                </a:cubicBezTo>
                <a:lnTo>
                  <a:pt x="13653" y="7972"/>
                </a:lnTo>
                <a:cubicBezTo>
                  <a:pt x="14020" y="6460"/>
                  <a:pt x="13828" y="4866"/>
                  <a:pt x="13111" y="3485"/>
                </a:cubicBezTo>
                <a:cubicBezTo>
                  <a:pt x="11962" y="1271"/>
                  <a:pt x="9702" y="0"/>
                  <a:pt x="736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1"/>
          <p:cNvSpPr/>
          <p:nvPr/>
        </p:nvSpPr>
        <p:spPr>
          <a:xfrm>
            <a:off x="6548626" y="3294833"/>
            <a:ext cx="228980" cy="243166"/>
          </a:xfrm>
          <a:custGeom>
            <a:rect b="b" l="l" r="r" t="t"/>
            <a:pathLst>
              <a:path extrusionOk="0" h="10216" w="9620">
                <a:moveTo>
                  <a:pt x="2963" y="0"/>
                </a:moveTo>
                <a:cubicBezTo>
                  <a:pt x="1963" y="0"/>
                  <a:pt x="948" y="233"/>
                  <a:pt x="0" y="724"/>
                </a:cubicBezTo>
                <a:lnTo>
                  <a:pt x="4924" y="10216"/>
                </a:lnTo>
                <a:lnTo>
                  <a:pt x="9252" y="7972"/>
                </a:lnTo>
                <a:cubicBezTo>
                  <a:pt x="9619" y="6460"/>
                  <a:pt x="9427" y="4866"/>
                  <a:pt x="8710" y="3485"/>
                </a:cubicBezTo>
                <a:cubicBezTo>
                  <a:pt x="7561" y="1271"/>
                  <a:pt x="5301" y="0"/>
                  <a:pt x="29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1"/>
          <p:cNvSpPr/>
          <p:nvPr/>
        </p:nvSpPr>
        <p:spPr>
          <a:xfrm>
            <a:off x="6507662" y="3350698"/>
            <a:ext cx="212128" cy="187492"/>
          </a:xfrm>
          <a:custGeom>
            <a:rect b="b" l="l" r="r" t="t"/>
            <a:pathLst>
              <a:path extrusionOk="0" h="7877" w="8912">
                <a:moveTo>
                  <a:pt x="4688" y="1"/>
                </a:moveTo>
                <a:cubicBezTo>
                  <a:pt x="4051" y="1"/>
                  <a:pt x="3405" y="149"/>
                  <a:pt x="2802" y="461"/>
                </a:cubicBezTo>
                <a:cubicBezTo>
                  <a:pt x="789" y="1506"/>
                  <a:pt x="1" y="3992"/>
                  <a:pt x="1044" y="6005"/>
                </a:cubicBezTo>
                <a:cubicBezTo>
                  <a:pt x="1477" y="6840"/>
                  <a:pt x="2183" y="7500"/>
                  <a:pt x="3044" y="7876"/>
                </a:cubicBezTo>
                <a:lnTo>
                  <a:pt x="8723" y="4932"/>
                </a:lnTo>
                <a:cubicBezTo>
                  <a:pt x="8912" y="4010"/>
                  <a:pt x="8778" y="3053"/>
                  <a:pt x="8346" y="2219"/>
                </a:cubicBezTo>
                <a:cubicBezTo>
                  <a:pt x="7614" y="809"/>
                  <a:pt x="6176" y="1"/>
                  <a:pt x="46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1"/>
          <p:cNvSpPr/>
          <p:nvPr/>
        </p:nvSpPr>
        <p:spPr>
          <a:xfrm>
            <a:off x="6574333" y="3350698"/>
            <a:ext cx="145457" cy="152431"/>
          </a:xfrm>
          <a:custGeom>
            <a:rect b="b" l="l" r="r" t="t"/>
            <a:pathLst>
              <a:path extrusionOk="0" h="6404" w="6111">
                <a:moveTo>
                  <a:pt x="1887" y="1"/>
                </a:moveTo>
                <a:cubicBezTo>
                  <a:pt x="1250" y="1"/>
                  <a:pt x="604" y="149"/>
                  <a:pt x="1" y="461"/>
                </a:cubicBezTo>
                <a:lnTo>
                  <a:pt x="3082" y="6404"/>
                </a:lnTo>
                <a:lnTo>
                  <a:pt x="5922" y="4932"/>
                </a:lnTo>
                <a:cubicBezTo>
                  <a:pt x="6111" y="4010"/>
                  <a:pt x="5977" y="3053"/>
                  <a:pt x="5545" y="2219"/>
                </a:cubicBezTo>
                <a:cubicBezTo>
                  <a:pt x="4813" y="809"/>
                  <a:pt x="3375" y="1"/>
                  <a:pt x="18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1"/>
          <p:cNvSpPr/>
          <p:nvPr/>
        </p:nvSpPr>
        <p:spPr>
          <a:xfrm>
            <a:off x="6634506" y="3191745"/>
            <a:ext cx="126010" cy="207891"/>
          </a:xfrm>
          <a:custGeom>
            <a:rect b="b" l="l" r="r" t="t"/>
            <a:pathLst>
              <a:path extrusionOk="0" h="8734" w="5294">
                <a:moveTo>
                  <a:pt x="1047" y="1"/>
                </a:moveTo>
                <a:lnTo>
                  <a:pt x="0" y="543"/>
                </a:lnTo>
                <a:lnTo>
                  <a:pt x="4247" y="8733"/>
                </a:lnTo>
                <a:lnTo>
                  <a:pt x="5293" y="8190"/>
                </a:lnTo>
                <a:lnTo>
                  <a:pt x="104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1"/>
          <p:cNvSpPr/>
          <p:nvPr/>
        </p:nvSpPr>
        <p:spPr>
          <a:xfrm>
            <a:off x="6359968" y="3177773"/>
            <a:ext cx="323071" cy="185779"/>
          </a:xfrm>
          <a:custGeom>
            <a:rect b="b" l="l" r="r" t="t"/>
            <a:pathLst>
              <a:path extrusionOk="0" h="7805" w="13573">
                <a:moveTo>
                  <a:pt x="13029" y="1"/>
                </a:moveTo>
                <a:lnTo>
                  <a:pt x="1" y="6757"/>
                </a:lnTo>
                <a:lnTo>
                  <a:pt x="544" y="7805"/>
                </a:lnTo>
                <a:lnTo>
                  <a:pt x="13572" y="1048"/>
                </a:lnTo>
                <a:lnTo>
                  <a:pt x="1302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1"/>
          <p:cNvSpPr/>
          <p:nvPr/>
        </p:nvSpPr>
        <p:spPr>
          <a:xfrm>
            <a:off x="6336451" y="3174821"/>
            <a:ext cx="346636" cy="106469"/>
          </a:xfrm>
          <a:custGeom>
            <a:rect b="b" l="l" r="r" t="t"/>
            <a:pathLst>
              <a:path extrusionOk="0" h="4473" w="14563">
                <a:moveTo>
                  <a:pt x="14295" y="1"/>
                </a:moveTo>
                <a:lnTo>
                  <a:pt x="1" y="3325"/>
                </a:lnTo>
                <a:lnTo>
                  <a:pt x="133" y="3898"/>
                </a:lnTo>
                <a:lnTo>
                  <a:pt x="267" y="4473"/>
                </a:lnTo>
                <a:lnTo>
                  <a:pt x="14563" y="1149"/>
                </a:lnTo>
                <a:lnTo>
                  <a:pt x="14429" y="575"/>
                </a:lnTo>
                <a:lnTo>
                  <a:pt x="1429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1"/>
          <p:cNvSpPr/>
          <p:nvPr/>
        </p:nvSpPr>
        <p:spPr>
          <a:xfrm>
            <a:off x="6441896" y="3361171"/>
            <a:ext cx="399430" cy="267612"/>
          </a:xfrm>
          <a:custGeom>
            <a:rect b="b" l="l" r="r" t="t"/>
            <a:pathLst>
              <a:path extrusionOk="0" h="11243" w="16781">
                <a:moveTo>
                  <a:pt x="15192" y="1"/>
                </a:moveTo>
                <a:lnTo>
                  <a:pt x="0" y="7878"/>
                </a:lnTo>
                <a:lnTo>
                  <a:pt x="55" y="7983"/>
                </a:lnTo>
                <a:cubicBezTo>
                  <a:pt x="1128" y="10054"/>
                  <a:pt x="3242" y="11242"/>
                  <a:pt x="5427" y="11242"/>
                </a:cubicBezTo>
                <a:cubicBezTo>
                  <a:pt x="6363" y="11242"/>
                  <a:pt x="7312" y="11024"/>
                  <a:pt x="8198" y="10565"/>
                </a:cubicBezTo>
                <a:lnTo>
                  <a:pt x="12665" y="8249"/>
                </a:lnTo>
                <a:cubicBezTo>
                  <a:pt x="15622" y="6716"/>
                  <a:pt x="16780" y="3063"/>
                  <a:pt x="15247" y="106"/>
                </a:cubicBezTo>
                <a:lnTo>
                  <a:pt x="1519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1"/>
          <p:cNvSpPr/>
          <p:nvPr/>
        </p:nvSpPr>
        <p:spPr>
          <a:xfrm>
            <a:off x="6622723" y="3361171"/>
            <a:ext cx="218602" cy="223910"/>
          </a:xfrm>
          <a:custGeom>
            <a:rect b="b" l="l" r="r" t="t"/>
            <a:pathLst>
              <a:path extrusionOk="0" h="9407" w="9184">
                <a:moveTo>
                  <a:pt x="0" y="3939"/>
                </a:moveTo>
                <a:lnTo>
                  <a:pt x="0" y="3940"/>
                </a:lnTo>
                <a:lnTo>
                  <a:pt x="1" y="3940"/>
                </a:lnTo>
                <a:lnTo>
                  <a:pt x="1" y="3940"/>
                </a:lnTo>
                <a:lnTo>
                  <a:pt x="0" y="3939"/>
                </a:lnTo>
                <a:close/>
                <a:moveTo>
                  <a:pt x="7595" y="1"/>
                </a:moveTo>
                <a:lnTo>
                  <a:pt x="1" y="3940"/>
                </a:lnTo>
                <a:lnTo>
                  <a:pt x="1" y="3940"/>
                </a:lnTo>
                <a:lnTo>
                  <a:pt x="2835" y="9407"/>
                </a:lnTo>
                <a:lnTo>
                  <a:pt x="5068" y="8249"/>
                </a:lnTo>
                <a:cubicBezTo>
                  <a:pt x="8025" y="6716"/>
                  <a:pt x="9183" y="3063"/>
                  <a:pt x="7650" y="106"/>
                </a:cubicBezTo>
                <a:lnTo>
                  <a:pt x="75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1"/>
          <p:cNvSpPr/>
          <p:nvPr/>
        </p:nvSpPr>
        <p:spPr>
          <a:xfrm>
            <a:off x="6404883" y="3334726"/>
            <a:ext cx="438228" cy="245499"/>
          </a:xfrm>
          <a:custGeom>
            <a:rect b="b" l="l" r="r" t="t"/>
            <a:pathLst>
              <a:path extrusionOk="0" h="10314" w="18411">
                <a:moveTo>
                  <a:pt x="17868" y="0"/>
                </a:moveTo>
                <a:lnTo>
                  <a:pt x="0" y="9265"/>
                </a:lnTo>
                <a:lnTo>
                  <a:pt x="544" y="10313"/>
                </a:lnTo>
                <a:lnTo>
                  <a:pt x="18411" y="1047"/>
                </a:lnTo>
                <a:lnTo>
                  <a:pt x="1786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1"/>
          <p:cNvSpPr/>
          <p:nvPr/>
        </p:nvSpPr>
        <p:spPr>
          <a:xfrm>
            <a:off x="6617511" y="3334726"/>
            <a:ext cx="225600" cy="135198"/>
          </a:xfrm>
          <a:custGeom>
            <a:rect b="b" l="l" r="r" t="t"/>
            <a:pathLst>
              <a:path extrusionOk="0" h="5680" w="9478">
                <a:moveTo>
                  <a:pt x="8935" y="0"/>
                </a:moveTo>
                <a:lnTo>
                  <a:pt x="1" y="4633"/>
                </a:lnTo>
                <a:lnTo>
                  <a:pt x="544" y="5680"/>
                </a:lnTo>
                <a:lnTo>
                  <a:pt x="9478" y="1047"/>
                </a:lnTo>
                <a:lnTo>
                  <a:pt x="89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1"/>
          <p:cNvSpPr/>
          <p:nvPr/>
        </p:nvSpPr>
        <p:spPr>
          <a:xfrm>
            <a:off x="6491334" y="3772930"/>
            <a:ext cx="292961" cy="292985"/>
          </a:xfrm>
          <a:custGeom>
            <a:rect b="b" l="l" r="r" t="t"/>
            <a:pathLst>
              <a:path extrusionOk="0" h="12309" w="12308">
                <a:moveTo>
                  <a:pt x="6154" y="1"/>
                </a:moveTo>
                <a:cubicBezTo>
                  <a:pt x="4521" y="1"/>
                  <a:pt x="2957" y="649"/>
                  <a:pt x="1802" y="1803"/>
                </a:cubicBezTo>
                <a:cubicBezTo>
                  <a:pt x="648" y="2957"/>
                  <a:pt x="0" y="4523"/>
                  <a:pt x="0" y="6154"/>
                </a:cubicBezTo>
                <a:cubicBezTo>
                  <a:pt x="0" y="7787"/>
                  <a:pt x="648" y="9353"/>
                  <a:pt x="1802" y="10505"/>
                </a:cubicBezTo>
                <a:cubicBezTo>
                  <a:pt x="2957" y="11659"/>
                  <a:pt x="4521" y="12309"/>
                  <a:pt x="6154" y="12309"/>
                </a:cubicBezTo>
                <a:cubicBezTo>
                  <a:pt x="7786" y="12309"/>
                  <a:pt x="9351" y="11659"/>
                  <a:pt x="10505" y="10505"/>
                </a:cubicBezTo>
                <a:cubicBezTo>
                  <a:pt x="11659" y="9353"/>
                  <a:pt x="12307" y="7787"/>
                  <a:pt x="12307" y="6154"/>
                </a:cubicBezTo>
                <a:cubicBezTo>
                  <a:pt x="12307" y="4523"/>
                  <a:pt x="11659" y="2957"/>
                  <a:pt x="10505" y="1803"/>
                </a:cubicBezTo>
                <a:cubicBezTo>
                  <a:pt x="9351" y="649"/>
                  <a:pt x="7786" y="1"/>
                  <a:pt x="61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1"/>
          <p:cNvSpPr/>
          <p:nvPr/>
        </p:nvSpPr>
        <p:spPr>
          <a:xfrm>
            <a:off x="6802456" y="3600362"/>
            <a:ext cx="334568" cy="293056"/>
          </a:xfrm>
          <a:custGeom>
            <a:rect b="b" l="l" r="r" t="t"/>
            <a:pathLst>
              <a:path extrusionOk="0" h="12312" w="14056">
                <a:moveTo>
                  <a:pt x="7023" y="1"/>
                </a:moveTo>
                <a:cubicBezTo>
                  <a:pt x="6067" y="1"/>
                  <a:pt x="5097" y="225"/>
                  <a:pt x="4190" y="696"/>
                </a:cubicBezTo>
                <a:cubicBezTo>
                  <a:pt x="1174" y="2264"/>
                  <a:pt x="1" y="5979"/>
                  <a:pt x="1568" y="8994"/>
                </a:cubicBezTo>
                <a:cubicBezTo>
                  <a:pt x="2664" y="11103"/>
                  <a:pt x="4811" y="12311"/>
                  <a:pt x="7034" y="12311"/>
                </a:cubicBezTo>
                <a:cubicBezTo>
                  <a:pt x="7990" y="12311"/>
                  <a:pt x="8959" y="12088"/>
                  <a:pt x="9866" y="11616"/>
                </a:cubicBezTo>
                <a:cubicBezTo>
                  <a:pt x="12882" y="10049"/>
                  <a:pt x="14056" y="6333"/>
                  <a:pt x="12488" y="3318"/>
                </a:cubicBezTo>
                <a:cubicBezTo>
                  <a:pt x="11393" y="1209"/>
                  <a:pt x="9246" y="1"/>
                  <a:pt x="70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1"/>
          <p:cNvSpPr/>
          <p:nvPr/>
        </p:nvSpPr>
        <p:spPr>
          <a:xfrm>
            <a:off x="7155185" y="3427842"/>
            <a:ext cx="292985" cy="292985"/>
          </a:xfrm>
          <a:custGeom>
            <a:rect b="b" l="l" r="r" t="t"/>
            <a:pathLst>
              <a:path extrusionOk="0" h="12309" w="12309">
                <a:moveTo>
                  <a:pt x="6155" y="1"/>
                </a:moveTo>
                <a:cubicBezTo>
                  <a:pt x="4523" y="1"/>
                  <a:pt x="2957" y="650"/>
                  <a:pt x="1803" y="1804"/>
                </a:cubicBezTo>
                <a:cubicBezTo>
                  <a:pt x="649" y="2958"/>
                  <a:pt x="0" y="4523"/>
                  <a:pt x="0" y="6155"/>
                </a:cubicBezTo>
                <a:cubicBezTo>
                  <a:pt x="0" y="7786"/>
                  <a:pt x="649" y="9353"/>
                  <a:pt x="1803" y="10507"/>
                </a:cubicBezTo>
                <a:cubicBezTo>
                  <a:pt x="2957" y="11661"/>
                  <a:pt x="4523" y="12309"/>
                  <a:pt x="6155" y="12309"/>
                </a:cubicBezTo>
                <a:cubicBezTo>
                  <a:pt x="7786" y="12309"/>
                  <a:pt x="9352" y="11661"/>
                  <a:pt x="10506" y="10507"/>
                </a:cubicBezTo>
                <a:cubicBezTo>
                  <a:pt x="11660" y="9353"/>
                  <a:pt x="12308" y="7786"/>
                  <a:pt x="12308" y="6155"/>
                </a:cubicBezTo>
                <a:cubicBezTo>
                  <a:pt x="12308" y="4523"/>
                  <a:pt x="11660" y="2958"/>
                  <a:pt x="10506" y="1804"/>
                </a:cubicBezTo>
                <a:cubicBezTo>
                  <a:pt x="9352" y="650"/>
                  <a:pt x="7786" y="1"/>
                  <a:pt x="61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1"/>
          <p:cNvSpPr/>
          <p:nvPr/>
        </p:nvSpPr>
        <p:spPr>
          <a:xfrm>
            <a:off x="7466332" y="3255297"/>
            <a:ext cx="334592" cy="293033"/>
          </a:xfrm>
          <a:custGeom>
            <a:rect b="b" l="l" r="r" t="t"/>
            <a:pathLst>
              <a:path extrusionOk="0" h="12311" w="14057">
                <a:moveTo>
                  <a:pt x="7023" y="0"/>
                </a:moveTo>
                <a:cubicBezTo>
                  <a:pt x="6067" y="0"/>
                  <a:pt x="5097" y="224"/>
                  <a:pt x="4190" y="695"/>
                </a:cubicBezTo>
                <a:cubicBezTo>
                  <a:pt x="1175" y="2262"/>
                  <a:pt x="0" y="5978"/>
                  <a:pt x="1567" y="8993"/>
                </a:cubicBezTo>
                <a:cubicBezTo>
                  <a:pt x="2663" y="11102"/>
                  <a:pt x="4810" y="12310"/>
                  <a:pt x="7033" y="12310"/>
                </a:cubicBezTo>
                <a:cubicBezTo>
                  <a:pt x="7989" y="12310"/>
                  <a:pt x="8959" y="12087"/>
                  <a:pt x="9866" y="11615"/>
                </a:cubicBezTo>
                <a:cubicBezTo>
                  <a:pt x="12882" y="10048"/>
                  <a:pt x="14056" y="6332"/>
                  <a:pt x="12488" y="3317"/>
                </a:cubicBezTo>
                <a:cubicBezTo>
                  <a:pt x="11392" y="1208"/>
                  <a:pt x="9246" y="0"/>
                  <a:pt x="70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1"/>
          <p:cNvSpPr/>
          <p:nvPr/>
        </p:nvSpPr>
        <p:spPr>
          <a:xfrm>
            <a:off x="6660617" y="2166571"/>
            <a:ext cx="2798769" cy="3735469"/>
          </a:xfrm>
          <a:custGeom>
            <a:rect b="b" l="l" r="r" t="t"/>
            <a:pathLst>
              <a:path extrusionOk="0" h="156936" w="117583">
                <a:moveTo>
                  <a:pt x="29283" y="1"/>
                </a:moveTo>
                <a:lnTo>
                  <a:pt x="49955" y="39769"/>
                </a:lnTo>
                <a:lnTo>
                  <a:pt x="50300" y="45191"/>
                </a:lnTo>
                <a:cubicBezTo>
                  <a:pt x="50548" y="49116"/>
                  <a:pt x="49623" y="53026"/>
                  <a:pt x="47639" y="56422"/>
                </a:cubicBezTo>
                <a:cubicBezTo>
                  <a:pt x="45896" y="59406"/>
                  <a:pt x="42737" y="61123"/>
                  <a:pt x="39451" y="61123"/>
                </a:cubicBezTo>
                <a:cubicBezTo>
                  <a:pt x="38294" y="61123"/>
                  <a:pt x="37121" y="60910"/>
                  <a:pt x="35988" y="60465"/>
                </a:cubicBezTo>
                <a:lnTo>
                  <a:pt x="33530" y="59500"/>
                </a:lnTo>
                <a:cubicBezTo>
                  <a:pt x="30457" y="58293"/>
                  <a:pt x="27888" y="56074"/>
                  <a:pt x="26248" y="53209"/>
                </a:cubicBezTo>
                <a:lnTo>
                  <a:pt x="26108" y="52963"/>
                </a:lnTo>
                <a:cubicBezTo>
                  <a:pt x="24768" y="50625"/>
                  <a:pt x="22803" y="48705"/>
                  <a:pt x="20434" y="47421"/>
                </a:cubicBezTo>
                <a:cubicBezTo>
                  <a:pt x="17335" y="45742"/>
                  <a:pt x="13921" y="44904"/>
                  <a:pt x="10509" y="44904"/>
                </a:cubicBezTo>
                <a:cubicBezTo>
                  <a:pt x="6875" y="44904"/>
                  <a:pt x="3243" y="45855"/>
                  <a:pt x="1" y="47750"/>
                </a:cubicBezTo>
                <a:lnTo>
                  <a:pt x="27487" y="71780"/>
                </a:lnTo>
                <a:lnTo>
                  <a:pt x="39212" y="89578"/>
                </a:lnTo>
                <a:cubicBezTo>
                  <a:pt x="42619" y="94749"/>
                  <a:pt x="47346" y="98916"/>
                  <a:pt x="52905" y="101646"/>
                </a:cubicBezTo>
                <a:lnTo>
                  <a:pt x="69094" y="109597"/>
                </a:lnTo>
                <a:lnTo>
                  <a:pt x="81269" y="156936"/>
                </a:lnTo>
                <a:lnTo>
                  <a:pt x="117582" y="138060"/>
                </a:lnTo>
                <a:lnTo>
                  <a:pt x="96516" y="83303"/>
                </a:lnTo>
                <a:lnTo>
                  <a:pt x="63838" y="42200"/>
                </a:lnTo>
                <a:lnTo>
                  <a:pt x="41607" y="4943"/>
                </a:lnTo>
                <a:lnTo>
                  <a:pt x="292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1"/>
          <p:cNvSpPr/>
          <p:nvPr/>
        </p:nvSpPr>
        <p:spPr>
          <a:xfrm>
            <a:off x="5264957" y="3620642"/>
            <a:ext cx="550219" cy="550219"/>
          </a:xfrm>
          <a:custGeom>
            <a:rect b="b" l="l" r="r" t="t"/>
            <a:pathLst>
              <a:path extrusionOk="0" h="23116" w="23116">
                <a:moveTo>
                  <a:pt x="2656" y="1"/>
                </a:moveTo>
                <a:cubicBezTo>
                  <a:pt x="1184" y="1"/>
                  <a:pt x="0" y="1185"/>
                  <a:pt x="0" y="2657"/>
                </a:cubicBezTo>
                <a:lnTo>
                  <a:pt x="0" y="20460"/>
                </a:lnTo>
                <a:cubicBezTo>
                  <a:pt x="0" y="21930"/>
                  <a:pt x="1184" y="23116"/>
                  <a:pt x="2656" y="23116"/>
                </a:cubicBezTo>
                <a:lnTo>
                  <a:pt x="20459" y="23116"/>
                </a:lnTo>
                <a:cubicBezTo>
                  <a:pt x="21930" y="23116"/>
                  <a:pt x="23115" y="21930"/>
                  <a:pt x="23115" y="20460"/>
                </a:cubicBezTo>
                <a:lnTo>
                  <a:pt x="23115" y="2657"/>
                </a:lnTo>
                <a:cubicBezTo>
                  <a:pt x="23115" y="1185"/>
                  <a:pt x="21930" y="1"/>
                  <a:pt x="204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5379876" y="3735584"/>
            <a:ext cx="320358" cy="320358"/>
          </a:xfrm>
          <a:custGeom>
            <a:rect b="b" l="l" r="r" t="t"/>
            <a:pathLst>
              <a:path extrusionOk="0" h="13459" w="13459">
                <a:moveTo>
                  <a:pt x="6730" y="0"/>
                </a:moveTo>
                <a:cubicBezTo>
                  <a:pt x="4944" y="0"/>
                  <a:pt x="3232" y="708"/>
                  <a:pt x="1971" y="1971"/>
                </a:cubicBezTo>
                <a:cubicBezTo>
                  <a:pt x="709" y="3232"/>
                  <a:pt x="0" y="4944"/>
                  <a:pt x="0" y="6729"/>
                </a:cubicBezTo>
                <a:cubicBezTo>
                  <a:pt x="0" y="8513"/>
                  <a:pt x="709" y="10225"/>
                  <a:pt x="1971" y="11488"/>
                </a:cubicBezTo>
                <a:cubicBezTo>
                  <a:pt x="3232" y="12749"/>
                  <a:pt x="4944" y="13459"/>
                  <a:pt x="6730" y="13459"/>
                </a:cubicBezTo>
                <a:cubicBezTo>
                  <a:pt x="8514" y="13459"/>
                  <a:pt x="10226" y="12749"/>
                  <a:pt x="11488" y="11488"/>
                </a:cubicBezTo>
                <a:cubicBezTo>
                  <a:pt x="12749" y="10225"/>
                  <a:pt x="13459" y="8513"/>
                  <a:pt x="13459" y="6729"/>
                </a:cubicBezTo>
                <a:cubicBezTo>
                  <a:pt x="13459" y="4944"/>
                  <a:pt x="12749" y="3232"/>
                  <a:pt x="11488" y="1971"/>
                </a:cubicBezTo>
                <a:cubicBezTo>
                  <a:pt x="10226" y="708"/>
                  <a:pt x="8514" y="0"/>
                  <a:pt x="67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1"/>
          <p:cNvSpPr/>
          <p:nvPr/>
        </p:nvSpPr>
        <p:spPr>
          <a:xfrm>
            <a:off x="8011004" y="2027065"/>
            <a:ext cx="550219" cy="550219"/>
          </a:xfrm>
          <a:custGeom>
            <a:rect b="b" l="l" r="r" t="t"/>
            <a:pathLst>
              <a:path extrusionOk="0" h="23116" w="23116">
                <a:moveTo>
                  <a:pt x="2657" y="1"/>
                </a:moveTo>
                <a:cubicBezTo>
                  <a:pt x="1185" y="1"/>
                  <a:pt x="1" y="1185"/>
                  <a:pt x="1" y="2657"/>
                </a:cubicBezTo>
                <a:lnTo>
                  <a:pt x="1" y="20460"/>
                </a:lnTo>
                <a:cubicBezTo>
                  <a:pt x="1" y="21930"/>
                  <a:pt x="1185" y="23116"/>
                  <a:pt x="2657" y="23116"/>
                </a:cubicBezTo>
                <a:lnTo>
                  <a:pt x="20459" y="23116"/>
                </a:lnTo>
                <a:cubicBezTo>
                  <a:pt x="21930" y="23116"/>
                  <a:pt x="23116" y="21930"/>
                  <a:pt x="23116" y="20460"/>
                </a:cubicBezTo>
                <a:lnTo>
                  <a:pt x="23116" y="2657"/>
                </a:lnTo>
                <a:cubicBezTo>
                  <a:pt x="23116" y="1185"/>
                  <a:pt x="21930" y="1"/>
                  <a:pt x="204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/>
          <p:nvPr/>
        </p:nvSpPr>
        <p:spPr>
          <a:xfrm>
            <a:off x="8125946" y="2142007"/>
            <a:ext cx="320358" cy="320358"/>
          </a:xfrm>
          <a:custGeom>
            <a:rect b="b" l="l" r="r" t="t"/>
            <a:pathLst>
              <a:path extrusionOk="0" h="13459" w="13459">
                <a:moveTo>
                  <a:pt x="6729" y="0"/>
                </a:moveTo>
                <a:cubicBezTo>
                  <a:pt x="4944" y="0"/>
                  <a:pt x="3232" y="708"/>
                  <a:pt x="1971" y="1971"/>
                </a:cubicBezTo>
                <a:cubicBezTo>
                  <a:pt x="708" y="3232"/>
                  <a:pt x="0" y="4944"/>
                  <a:pt x="0" y="6729"/>
                </a:cubicBezTo>
                <a:cubicBezTo>
                  <a:pt x="0" y="8513"/>
                  <a:pt x="708" y="10225"/>
                  <a:pt x="1971" y="11487"/>
                </a:cubicBezTo>
                <a:cubicBezTo>
                  <a:pt x="3232" y="12749"/>
                  <a:pt x="4944" y="13459"/>
                  <a:pt x="6729" y="13459"/>
                </a:cubicBezTo>
                <a:cubicBezTo>
                  <a:pt x="8513" y="13459"/>
                  <a:pt x="10225" y="12749"/>
                  <a:pt x="11488" y="11487"/>
                </a:cubicBezTo>
                <a:cubicBezTo>
                  <a:pt x="12749" y="10225"/>
                  <a:pt x="13458" y="8513"/>
                  <a:pt x="13458" y="6729"/>
                </a:cubicBezTo>
                <a:cubicBezTo>
                  <a:pt x="13458" y="4944"/>
                  <a:pt x="12749" y="3232"/>
                  <a:pt x="11488" y="1971"/>
                </a:cubicBezTo>
                <a:cubicBezTo>
                  <a:pt x="10225" y="708"/>
                  <a:pt x="8513" y="0"/>
                  <a:pt x="67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7115506" y="1299732"/>
            <a:ext cx="743209" cy="272491"/>
          </a:xfrm>
          <a:custGeom>
            <a:rect b="b" l="l" r="r" t="t"/>
            <a:pathLst>
              <a:path extrusionOk="0" h="11448" w="31224">
                <a:moveTo>
                  <a:pt x="0" y="1"/>
                </a:moveTo>
                <a:lnTo>
                  <a:pt x="12913" y="10244"/>
                </a:lnTo>
                <a:lnTo>
                  <a:pt x="13507" y="10715"/>
                </a:lnTo>
                <a:cubicBezTo>
                  <a:pt x="14124" y="11203"/>
                  <a:pt x="14868" y="11448"/>
                  <a:pt x="15612" y="11448"/>
                </a:cubicBezTo>
                <a:cubicBezTo>
                  <a:pt x="16356" y="11448"/>
                  <a:pt x="17100" y="11203"/>
                  <a:pt x="17717" y="10715"/>
                </a:cubicBezTo>
                <a:lnTo>
                  <a:pt x="18311" y="10244"/>
                </a:lnTo>
                <a:lnTo>
                  <a:pt x="31224" y="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7115506" y="1299732"/>
            <a:ext cx="307362" cy="487594"/>
          </a:xfrm>
          <a:custGeom>
            <a:rect b="b" l="l" r="r" t="t"/>
            <a:pathLst>
              <a:path extrusionOk="0" h="20485" w="12913">
                <a:moveTo>
                  <a:pt x="0" y="1"/>
                </a:moveTo>
                <a:lnTo>
                  <a:pt x="0" y="20485"/>
                </a:lnTo>
                <a:lnTo>
                  <a:pt x="12913" y="1024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7115506" y="1543541"/>
            <a:ext cx="743209" cy="243785"/>
          </a:xfrm>
          <a:custGeom>
            <a:rect b="b" l="l" r="r" t="t"/>
            <a:pathLst>
              <a:path extrusionOk="0" h="10242" w="31224">
                <a:moveTo>
                  <a:pt x="12913" y="1"/>
                </a:moveTo>
                <a:lnTo>
                  <a:pt x="0" y="10242"/>
                </a:lnTo>
                <a:lnTo>
                  <a:pt x="31224" y="10242"/>
                </a:lnTo>
                <a:lnTo>
                  <a:pt x="18311" y="1"/>
                </a:lnTo>
                <a:lnTo>
                  <a:pt x="17717" y="471"/>
                </a:lnTo>
                <a:cubicBezTo>
                  <a:pt x="17100" y="960"/>
                  <a:pt x="16356" y="1204"/>
                  <a:pt x="15612" y="1204"/>
                </a:cubicBezTo>
                <a:cubicBezTo>
                  <a:pt x="14868" y="1204"/>
                  <a:pt x="14124" y="960"/>
                  <a:pt x="13507" y="471"/>
                </a:cubicBezTo>
                <a:lnTo>
                  <a:pt x="129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/>
          <p:nvPr/>
        </p:nvSpPr>
        <p:spPr>
          <a:xfrm>
            <a:off x="7551330" y="1299732"/>
            <a:ext cx="307385" cy="487594"/>
          </a:xfrm>
          <a:custGeom>
            <a:rect b="b" l="l" r="r" t="t"/>
            <a:pathLst>
              <a:path extrusionOk="0" h="20485" w="12914">
                <a:moveTo>
                  <a:pt x="12914" y="1"/>
                </a:moveTo>
                <a:lnTo>
                  <a:pt x="1" y="10243"/>
                </a:lnTo>
                <a:lnTo>
                  <a:pt x="12914" y="20485"/>
                </a:lnTo>
                <a:lnTo>
                  <a:pt x="129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4789645" y="2499782"/>
            <a:ext cx="547981" cy="716598"/>
          </a:xfrm>
          <a:custGeom>
            <a:rect b="b" l="l" r="r" t="t"/>
            <a:pathLst>
              <a:path extrusionOk="0" h="30106" w="23022">
                <a:moveTo>
                  <a:pt x="1" y="1"/>
                </a:moveTo>
                <a:lnTo>
                  <a:pt x="1" y="30105"/>
                </a:lnTo>
                <a:lnTo>
                  <a:pt x="23022" y="30105"/>
                </a:lnTo>
                <a:lnTo>
                  <a:pt x="23022" y="4834"/>
                </a:lnTo>
                <a:lnTo>
                  <a:pt x="181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4742159" y="2452272"/>
            <a:ext cx="547981" cy="716622"/>
          </a:xfrm>
          <a:custGeom>
            <a:rect b="b" l="l" r="r" t="t"/>
            <a:pathLst>
              <a:path extrusionOk="0" h="30107" w="23022">
                <a:moveTo>
                  <a:pt x="1" y="1"/>
                </a:moveTo>
                <a:lnTo>
                  <a:pt x="1" y="30106"/>
                </a:lnTo>
                <a:lnTo>
                  <a:pt x="23022" y="30106"/>
                </a:lnTo>
                <a:lnTo>
                  <a:pt x="23022" y="4835"/>
                </a:lnTo>
                <a:lnTo>
                  <a:pt x="1818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"/>
          <p:cNvSpPr/>
          <p:nvPr/>
        </p:nvSpPr>
        <p:spPr>
          <a:xfrm>
            <a:off x="5175055" y="2452272"/>
            <a:ext cx="115085" cy="115109"/>
          </a:xfrm>
          <a:custGeom>
            <a:rect b="b" l="l" r="r" t="t"/>
            <a:pathLst>
              <a:path extrusionOk="0" h="4836" w="4835">
                <a:moveTo>
                  <a:pt x="1" y="1"/>
                </a:moveTo>
                <a:lnTo>
                  <a:pt x="1" y="4835"/>
                </a:lnTo>
                <a:lnTo>
                  <a:pt x="4835" y="483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1"/>
          <p:cNvSpPr/>
          <p:nvPr/>
        </p:nvSpPr>
        <p:spPr>
          <a:xfrm>
            <a:off x="4789645" y="2497188"/>
            <a:ext cx="233169" cy="25302"/>
          </a:xfrm>
          <a:custGeom>
            <a:rect b="b" l="l" r="r" t="t"/>
            <a:pathLst>
              <a:path extrusionOk="0" h="1063" w="9796">
                <a:moveTo>
                  <a:pt x="1" y="0"/>
                </a:moveTo>
                <a:lnTo>
                  <a:pt x="1" y="1063"/>
                </a:lnTo>
                <a:lnTo>
                  <a:pt x="9796" y="1063"/>
                </a:lnTo>
                <a:lnTo>
                  <a:pt x="97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1"/>
          <p:cNvSpPr/>
          <p:nvPr/>
        </p:nvSpPr>
        <p:spPr>
          <a:xfrm>
            <a:off x="4789645" y="2549506"/>
            <a:ext cx="149099" cy="25326"/>
          </a:xfrm>
          <a:custGeom>
            <a:rect b="b" l="l" r="r" t="t"/>
            <a:pathLst>
              <a:path extrusionOk="0" h="1064" w="6264">
                <a:moveTo>
                  <a:pt x="1" y="1"/>
                </a:moveTo>
                <a:lnTo>
                  <a:pt x="1" y="1063"/>
                </a:lnTo>
                <a:lnTo>
                  <a:pt x="6264" y="1063"/>
                </a:lnTo>
                <a:lnTo>
                  <a:pt x="626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4789645" y="2642240"/>
            <a:ext cx="452985" cy="25326"/>
          </a:xfrm>
          <a:custGeom>
            <a:rect b="b" l="l" r="r" t="t"/>
            <a:pathLst>
              <a:path extrusionOk="0" h="1064" w="19031">
                <a:moveTo>
                  <a:pt x="1" y="1"/>
                </a:moveTo>
                <a:lnTo>
                  <a:pt x="1" y="1063"/>
                </a:lnTo>
                <a:lnTo>
                  <a:pt x="19031" y="1063"/>
                </a:lnTo>
                <a:lnTo>
                  <a:pt x="190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1"/>
          <p:cNvSpPr/>
          <p:nvPr/>
        </p:nvSpPr>
        <p:spPr>
          <a:xfrm>
            <a:off x="4789645" y="2713910"/>
            <a:ext cx="452985" cy="25302"/>
          </a:xfrm>
          <a:custGeom>
            <a:rect b="b" l="l" r="r" t="t"/>
            <a:pathLst>
              <a:path extrusionOk="0" h="1063" w="19031">
                <a:moveTo>
                  <a:pt x="1" y="0"/>
                </a:moveTo>
                <a:lnTo>
                  <a:pt x="1" y="1063"/>
                </a:lnTo>
                <a:lnTo>
                  <a:pt x="19031" y="1063"/>
                </a:lnTo>
                <a:lnTo>
                  <a:pt x="190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1"/>
          <p:cNvSpPr/>
          <p:nvPr/>
        </p:nvSpPr>
        <p:spPr>
          <a:xfrm>
            <a:off x="4789645" y="2785555"/>
            <a:ext cx="452985" cy="25302"/>
          </a:xfrm>
          <a:custGeom>
            <a:rect b="b" l="l" r="r" t="t"/>
            <a:pathLst>
              <a:path extrusionOk="0" h="1063" w="19031">
                <a:moveTo>
                  <a:pt x="1" y="0"/>
                </a:moveTo>
                <a:lnTo>
                  <a:pt x="1" y="1063"/>
                </a:lnTo>
                <a:lnTo>
                  <a:pt x="19031" y="1063"/>
                </a:lnTo>
                <a:lnTo>
                  <a:pt x="190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1"/>
          <p:cNvSpPr/>
          <p:nvPr/>
        </p:nvSpPr>
        <p:spPr>
          <a:xfrm>
            <a:off x="4789645" y="2857201"/>
            <a:ext cx="452985" cy="25326"/>
          </a:xfrm>
          <a:custGeom>
            <a:rect b="b" l="l" r="r" t="t"/>
            <a:pathLst>
              <a:path extrusionOk="0" h="1064" w="19031">
                <a:moveTo>
                  <a:pt x="1" y="1"/>
                </a:moveTo>
                <a:lnTo>
                  <a:pt x="1" y="1063"/>
                </a:lnTo>
                <a:lnTo>
                  <a:pt x="19031" y="1063"/>
                </a:lnTo>
                <a:lnTo>
                  <a:pt x="190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4789645" y="2928894"/>
            <a:ext cx="452985" cy="25326"/>
          </a:xfrm>
          <a:custGeom>
            <a:rect b="b" l="l" r="r" t="t"/>
            <a:pathLst>
              <a:path extrusionOk="0" h="1064" w="19031">
                <a:moveTo>
                  <a:pt x="1" y="1"/>
                </a:moveTo>
                <a:lnTo>
                  <a:pt x="1" y="1063"/>
                </a:lnTo>
                <a:lnTo>
                  <a:pt x="19031" y="1063"/>
                </a:lnTo>
                <a:lnTo>
                  <a:pt x="190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1"/>
          <p:cNvSpPr/>
          <p:nvPr/>
        </p:nvSpPr>
        <p:spPr>
          <a:xfrm>
            <a:off x="4789645" y="3000539"/>
            <a:ext cx="452985" cy="25326"/>
          </a:xfrm>
          <a:custGeom>
            <a:rect b="b" l="l" r="r" t="t"/>
            <a:pathLst>
              <a:path extrusionOk="0" h="1064" w="19031">
                <a:moveTo>
                  <a:pt x="1" y="1"/>
                </a:moveTo>
                <a:lnTo>
                  <a:pt x="1" y="1063"/>
                </a:lnTo>
                <a:lnTo>
                  <a:pt x="19031" y="1063"/>
                </a:lnTo>
                <a:lnTo>
                  <a:pt x="190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4789645" y="3072185"/>
            <a:ext cx="261732" cy="25302"/>
          </a:xfrm>
          <a:custGeom>
            <a:rect b="b" l="l" r="r" t="t"/>
            <a:pathLst>
              <a:path extrusionOk="0" h="1063" w="10996">
                <a:moveTo>
                  <a:pt x="1" y="0"/>
                </a:moveTo>
                <a:lnTo>
                  <a:pt x="1" y="1063"/>
                </a:lnTo>
                <a:lnTo>
                  <a:pt x="10996" y="1063"/>
                </a:lnTo>
                <a:lnTo>
                  <a:pt x="109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1"/>
          <p:cNvSpPr/>
          <p:nvPr/>
        </p:nvSpPr>
        <p:spPr>
          <a:xfrm>
            <a:off x="5277239" y="939505"/>
            <a:ext cx="668969" cy="571379"/>
          </a:xfrm>
          <a:custGeom>
            <a:rect b="b" l="l" r="r" t="t"/>
            <a:pathLst>
              <a:path extrusionOk="0" h="24005" w="28105">
                <a:moveTo>
                  <a:pt x="2052" y="0"/>
                </a:moveTo>
                <a:cubicBezTo>
                  <a:pt x="919" y="0"/>
                  <a:pt x="1" y="918"/>
                  <a:pt x="1" y="2052"/>
                </a:cubicBezTo>
                <a:lnTo>
                  <a:pt x="1" y="15485"/>
                </a:lnTo>
                <a:cubicBezTo>
                  <a:pt x="1" y="16619"/>
                  <a:pt x="919" y="17537"/>
                  <a:pt x="2052" y="17537"/>
                </a:cubicBezTo>
                <a:lnTo>
                  <a:pt x="18239" y="17537"/>
                </a:lnTo>
                <a:lnTo>
                  <a:pt x="24707" y="24004"/>
                </a:lnTo>
                <a:lnTo>
                  <a:pt x="24707" y="17537"/>
                </a:lnTo>
                <a:lnTo>
                  <a:pt x="26053" y="17537"/>
                </a:lnTo>
                <a:cubicBezTo>
                  <a:pt x="27185" y="17537"/>
                  <a:pt x="28103" y="16619"/>
                  <a:pt x="28103" y="15485"/>
                </a:cubicBezTo>
                <a:lnTo>
                  <a:pt x="28103" y="2052"/>
                </a:lnTo>
                <a:cubicBezTo>
                  <a:pt x="28104" y="918"/>
                  <a:pt x="27185" y="0"/>
                  <a:pt x="260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/>
          <p:nvPr/>
        </p:nvSpPr>
        <p:spPr>
          <a:xfrm>
            <a:off x="5335651" y="1012459"/>
            <a:ext cx="553408" cy="27444"/>
          </a:xfrm>
          <a:custGeom>
            <a:rect b="b" l="l" r="r" t="t"/>
            <a:pathLst>
              <a:path extrusionOk="0" h="1153" w="23250">
                <a:moveTo>
                  <a:pt x="1" y="0"/>
                </a:moveTo>
                <a:lnTo>
                  <a:pt x="1" y="1153"/>
                </a:lnTo>
                <a:lnTo>
                  <a:pt x="23249" y="1153"/>
                </a:lnTo>
                <a:lnTo>
                  <a:pt x="23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1"/>
          <p:cNvSpPr/>
          <p:nvPr/>
        </p:nvSpPr>
        <p:spPr>
          <a:xfrm>
            <a:off x="5335651" y="1069633"/>
            <a:ext cx="553408" cy="27468"/>
          </a:xfrm>
          <a:custGeom>
            <a:rect b="b" l="l" r="r" t="t"/>
            <a:pathLst>
              <a:path extrusionOk="0" h="1154" w="23250">
                <a:moveTo>
                  <a:pt x="1" y="0"/>
                </a:moveTo>
                <a:lnTo>
                  <a:pt x="1" y="1153"/>
                </a:lnTo>
                <a:lnTo>
                  <a:pt x="23249" y="1153"/>
                </a:lnTo>
                <a:lnTo>
                  <a:pt x="23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5335651" y="1126806"/>
            <a:ext cx="553408" cy="27492"/>
          </a:xfrm>
          <a:custGeom>
            <a:rect b="b" l="l" r="r" t="t"/>
            <a:pathLst>
              <a:path extrusionOk="0" h="1155" w="23250">
                <a:moveTo>
                  <a:pt x="1" y="0"/>
                </a:moveTo>
                <a:lnTo>
                  <a:pt x="1" y="1154"/>
                </a:lnTo>
                <a:lnTo>
                  <a:pt x="23249" y="1154"/>
                </a:lnTo>
                <a:lnTo>
                  <a:pt x="23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5335651" y="1184004"/>
            <a:ext cx="553408" cy="27468"/>
          </a:xfrm>
          <a:custGeom>
            <a:rect b="b" l="l" r="r" t="t"/>
            <a:pathLst>
              <a:path extrusionOk="0" h="1154" w="23250">
                <a:moveTo>
                  <a:pt x="1" y="1"/>
                </a:moveTo>
                <a:lnTo>
                  <a:pt x="1" y="1153"/>
                </a:lnTo>
                <a:lnTo>
                  <a:pt x="23249" y="1153"/>
                </a:lnTo>
                <a:lnTo>
                  <a:pt x="23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5335651" y="1241177"/>
            <a:ext cx="276704" cy="27468"/>
          </a:xfrm>
          <a:custGeom>
            <a:rect b="b" l="l" r="r" t="t"/>
            <a:pathLst>
              <a:path extrusionOk="0" h="1154" w="11625">
                <a:moveTo>
                  <a:pt x="1" y="1"/>
                </a:moveTo>
                <a:lnTo>
                  <a:pt x="1" y="1154"/>
                </a:lnTo>
                <a:lnTo>
                  <a:pt x="11625" y="1154"/>
                </a:lnTo>
                <a:lnTo>
                  <a:pt x="116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8394153" y="2913993"/>
            <a:ext cx="689820" cy="461888"/>
          </a:xfrm>
          <a:custGeom>
            <a:rect b="b" l="l" r="r" t="t"/>
            <a:pathLst>
              <a:path extrusionOk="0" h="19405" w="28981">
                <a:moveTo>
                  <a:pt x="2657" y="0"/>
                </a:moveTo>
                <a:cubicBezTo>
                  <a:pt x="1189" y="0"/>
                  <a:pt x="0" y="1189"/>
                  <a:pt x="0" y="2656"/>
                </a:cubicBezTo>
                <a:lnTo>
                  <a:pt x="0" y="16748"/>
                </a:lnTo>
                <a:cubicBezTo>
                  <a:pt x="0" y="18216"/>
                  <a:pt x="1189" y="19405"/>
                  <a:pt x="2657" y="19405"/>
                </a:cubicBezTo>
                <a:lnTo>
                  <a:pt x="26325" y="19405"/>
                </a:lnTo>
                <a:cubicBezTo>
                  <a:pt x="27791" y="19405"/>
                  <a:pt x="28981" y="18216"/>
                  <a:pt x="28981" y="16748"/>
                </a:cubicBezTo>
                <a:lnTo>
                  <a:pt x="28981" y="2656"/>
                </a:lnTo>
                <a:cubicBezTo>
                  <a:pt x="28981" y="1189"/>
                  <a:pt x="27791" y="0"/>
                  <a:pt x="263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8337360" y="2857153"/>
            <a:ext cx="689796" cy="333735"/>
          </a:xfrm>
          <a:custGeom>
            <a:rect b="b" l="l" r="r" t="t"/>
            <a:pathLst>
              <a:path extrusionOk="0" h="14021" w="28980">
                <a:moveTo>
                  <a:pt x="2656" y="0"/>
                </a:moveTo>
                <a:cubicBezTo>
                  <a:pt x="1189" y="0"/>
                  <a:pt x="0" y="1189"/>
                  <a:pt x="0" y="2657"/>
                </a:cubicBezTo>
                <a:lnTo>
                  <a:pt x="0" y="12904"/>
                </a:lnTo>
                <a:lnTo>
                  <a:pt x="5734" y="7169"/>
                </a:lnTo>
                <a:cubicBezTo>
                  <a:pt x="6365" y="6539"/>
                  <a:pt x="7192" y="6223"/>
                  <a:pt x="8018" y="6223"/>
                </a:cubicBezTo>
                <a:cubicBezTo>
                  <a:pt x="8845" y="6223"/>
                  <a:pt x="9671" y="6539"/>
                  <a:pt x="10301" y="7169"/>
                </a:cubicBezTo>
                <a:lnTo>
                  <a:pt x="15098" y="11965"/>
                </a:lnTo>
                <a:cubicBezTo>
                  <a:pt x="15729" y="12596"/>
                  <a:pt x="16555" y="12911"/>
                  <a:pt x="17381" y="12911"/>
                </a:cubicBezTo>
                <a:cubicBezTo>
                  <a:pt x="18208" y="12911"/>
                  <a:pt x="19034" y="12596"/>
                  <a:pt x="19665" y="11965"/>
                </a:cubicBezTo>
                <a:lnTo>
                  <a:pt x="21010" y="10620"/>
                </a:lnTo>
                <a:cubicBezTo>
                  <a:pt x="21641" y="9989"/>
                  <a:pt x="22468" y="9674"/>
                  <a:pt x="23294" y="9674"/>
                </a:cubicBezTo>
                <a:cubicBezTo>
                  <a:pt x="24121" y="9674"/>
                  <a:pt x="24948" y="9989"/>
                  <a:pt x="25578" y="10620"/>
                </a:cubicBezTo>
                <a:lnTo>
                  <a:pt x="28979" y="14020"/>
                </a:lnTo>
                <a:lnTo>
                  <a:pt x="28979" y="2657"/>
                </a:lnTo>
                <a:cubicBezTo>
                  <a:pt x="28979" y="1189"/>
                  <a:pt x="27790" y="0"/>
                  <a:pt x="26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"/>
          <p:cNvSpPr/>
          <p:nvPr/>
        </p:nvSpPr>
        <p:spPr>
          <a:xfrm>
            <a:off x="8337360" y="3005276"/>
            <a:ext cx="689796" cy="313788"/>
          </a:xfrm>
          <a:custGeom>
            <a:rect b="b" l="l" r="r" t="t"/>
            <a:pathLst>
              <a:path extrusionOk="0" h="13183" w="28980">
                <a:moveTo>
                  <a:pt x="8018" y="0"/>
                </a:moveTo>
                <a:cubicBezTo>
                  <a:pt x="7192" y="0"/>
                  <a:pt x="6365" y="316"/>
                  <a:pt x="5734" y="946"/>
                </a:cubicBezTo>
                <a:lnTo>
                  <a:pt x="0" y="6681"/>
                </a:lnTo>
                <a:lnTo>
                  <a:pt x="0" y="10526"/>
                </a:lnTo>
                <a:cubicBezTo>
                  <a:pt x="0" y="11993"/>
                  <a:pt x="1189" y="13182"/>
                  <a:pt x="2656" y="13182"/>
                </a:cubicBezTo>
                <a:lnTo>
                  <a:pt x="26323" y="13182"/>
                </a:lnTo>
                <a:cubicBezTo>
                  <a:pt x="27790" y="13182"/>
                  <a:pt x="28979" y="11993"/>
                  <a:pt x="28979" y="10526"/>
                </a:cubicBezTo>
                <a:lnTo>
                  <a:pt x="28979" y="7797"/>
                </a:lnTo>
                <a:lnTo>
                  <a:pt x="25578" y="4397"/>
                </a:lnTo>
                <a:cubicBezTo>
                  <a:pt x="24948" y="3766"/>
                  <a:pt x="24121" y="3451"/>
                  <a:pt x="23294" y="3451"/>
                </a:cubicBezTo>
                <a:cubicBezTo>
                  <a:pt x="22468" y="3451"/>
                  <a:pt x="21641" y="3766"/>
                  <a:pt x="21010" y="4397"/>
                </a:cubicBezTo>
                <a:lnTo>
                  <a:pt x="19665" y="5742"/>
                </a:lnTo>
                <a:cubicBezTo>
                  <a:pt x="19034" y="6373"/>
                  <a:pt x="18208" y="6688"/>
                  <a:pt x="17381" y="6688"/>
                </a:cubicBezTo>
                <a:cubicBezTo>
                  <a:pt x="16555" y="6688"/>
                  <a:pt x="15729" y="6373"/>
                  <a:pt x="15098" y="5742"/>
                </a:cubicBezTo>
                <a:lnTo>
                  <a:pt x="10301" y="946"/>
                </a:lnTo>
                <a:cubicBezTo>
                  <a:pt x="9671" y="316"/>
                  <a:pt x="8845" y="0"/>
                  <a:pt x="80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1"/>
          <p:cNvSpPr/>
          <p:nvPr/>
        </p:nvSpPr>
        <p:spPr>
          <a:xfrm>
            <a:off x="8772970" y="2900854"/>
            <a:ext cx="128034" cy="123178"/>
          </a:xfrm>
          <a:custGeom>
            <a:rect b="b" l="l" r="r" t="t"/>
            <a:pathLst>
              <a:path extrusionOk="0" h="5175" w="5379">
                <a:moveTo>
                  <a:pt x="2791" y="0"/>
                </a:moveTo>
                <a:cubicBezTo>
                  <a:pt x="1744" y="0"/>
                  <a:pt x="801" y="630"/>
                  <a:pt x="401" y="1598"/>
                </a:cubicBezTo>
                <a:cubicBezTo>
                  <a:pt x="0" y="2564"/>
                  <a:pt x="222" y="3677"/>
                  <a:pt x="961" y="4417"/>
                </a:cubicBezTo>
                <a:cubicBezTo>
                  <a:pt x="1457" y="4912"/>
                  <a:pt x="2118" y="5175"/>
                  <a:pt x="2792" y="5175"/>
                </a:cubicBezTo>
                <a:cubicBezTo>
                  <a:pt x="3125" y="5175"/>
                  <a:pt x="3461" y="5110"/>
                  <a:pt x="3782" y="4978"/>
                </a:cubicBezTo>
                <a:cubicBezTo>
                  <a:pt x="4748" y="4577"/>
                  <a:pt x="5379" y="3634"/>
                  <a:pt x="5379" y="2588"/>
                </a:cubicBezTo>
                <a:cubicBezTo>
                  <a:pt x="5378" y="1159"/>
                  <a:pt x="4220" y="0"/>
                  <a:pt x="27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38" y="1499688"/>
            <a:ext cx="8765324" cy="21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0"/>
          <p:cNvSpPr txBox="1"/>
          <p:nvPr>
            <p:ph idx="4294967295" type="title"/>
          </p:nvPr>
        </p:nvSpPr>
        <p:spPr>
          <a:xfrm>
            <a:off x="713225" y="329925"/>
            <a:ext cx="3188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Data Collection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751" name="Google Shape;75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1"/>
          <p:cNvSpPr/>
          <p:nvPr/>
        </p:nvSpPr>
        <p:spPr>
          <a:xfrm>
            <a:off x="5370902" y="2022874"/>
            <a:ext cx="870900" cy="87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1"/>
          <p:cNvSpPr/>
          <p:nvPr/>
        </p:nvSpPr>
        <p:spPr>
          <a:xfrm>
            <a:off x="2925406" y="2022902"/>
            <a:ext cx="870900" cy="87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1"/>
          <p:cNvSpPr/>
          <p:nvPr/>
        </p:nvSpPr>
        <p:spPr>
          <a:xfrm>
            <a:off x="409774" y="2022887"/>
            <a:ext cx="870900" cy="87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9" name="Google Shape;759;p51"/>
          <p:cNvCxnSpPr>
            <a:stCxn id="758" idx="6"/>
            <a:endCxn id="757" idx="2"/>
          </p:cNvCxnSpPr>
          <p:nvPr/>
        </p:nvCxnSpPr>
        <p:spPr>
          <a:xfrm>
            <a:off x="1280674" y="2458337"/>
            <a:ext cx="16446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51"/>
          <p:cNvCxnSpPr>
            <a:stCxn id="757" idx="6"/>
            <a:endCxn id="756" idx="2"/>
          </p:cNvCxnSpPr>
          <p:nvPr/>
        </p:nvCxnSpPr>
        <p:spPr>
          <a:xfrm>
            <a:off x="3796306" y="2458352"/>
            <a:ext cx="15747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51"/>
          <p:cNvSpPr/>
          <p:nvPr/>
        </p:nvSpPr>
        <p:spPr>
          <a:xfrm>
            <a:off x="7863329" y="2022906"/>
            <a:ext cx="870900" cy="87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2" name="Google Shape;762;p51"/>
          <p:cNvCxnSpPr>
            <a:endCxn id="761" idx="2"/>
          </p:cNvCxnSpPr>
          <p:nvPr/>
        </p:nvCxnSpPr>
        <p:spPr>
          <a:xfrm>
            <a:off x="5719529" y="2458356"/>
            <a:ext cx="21438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51"/>
          <p:cNvSpPr txBox="1"/>
          <p:nvPr>
            <p:ph idx="4294967295" type="subTitle"/>
          </p:nvPr>
        </p:nvSpPr>
        <p:spPr>
          <a:xfrm>
            <a:off x="2634846" y="3491300"/>
            <a:ext cx="1094400" cy="9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5C73"/>
              </a:buClr>
              <a:buSzPts val="1400"/>
              <a:buFont typeface="Advent Pro SemiBold"/>
              <a:buChar char="●"/>
            </a:pPr>
            <a:r>
              <a:rPr lang="en" sz="1400">
                <a:solidFill>
                  <a:srgbClr val="405C7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Mean</a:t>
            </a:r>
            <a:endParaRPr sz="1400">
              <a:solidFill>
                <a:srgbClr val="405C7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5C73"/>
              </a:buClr>
              <a:buSzPts val="1400"/>
              <a:buFont typeface="Advent Pro SemiBold"/>
              <a:buChar char="●"/>
            </a:pPr>
            <a:r>
              <a:rPr lang="en" sz="1400">
                <a:solidFill>
                  <a:srgbClr val="405C7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Q1</a:t>
            </a:r>
            <a:endParaRPr sz="1400">
              <a:solidFill>
                <a:srgbClr val="405C7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5C73"/>
              </a:buClr>
              <a:buSzPts val="1400"/>
              <a:buFont typeface="Advent Pro SemiBold"/>
              <a:buChar char="●"/>
            </a:pPr>
            <a:r>
              <a:rPr lang="en" sz="1400">
                <a:solidFill>
                  <a:srgbClr val="405C7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Q3</a:t>
            </a:r>
            <a:endParaRPr sz="1400">
              <a:solidFill>
                <a:srgbClr val="405C7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764" name="Google Shape;764;p51"/>
          <p:cNvSpPr txBox="1"/>
          <p:nvPr>
            <p:ph idx="4294967295" type="title"/>
          </p:nvPr>
        </p:nvSpPr>
        <p:spPr>
          <a:xfrm>
            <a:off x="43000" y="2970950"/>
            <a:ext cx="16044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Exploratory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765" name="Google Shape;765;p51"/>
          <p:cNvSpPr txBox="1"/>
          <p:nvPr>
            <p:ph idx="4294967295" type="title"/>
          </p:nvPr>
        </p:nvSpPr>
        <p:spPr>
          <a:xfrm>
            <a:off x="2558638" y="2970950"/>
            <a:ext cx="16044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</a:rPr>
              <a:t>Descriptive</a:t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766" name="Google Shape;766;p51"/>
          <p:cNvSpPr txBox="1"/>
          <p:nvPr>
            <p:ph idx="4294967295" type="title"/>
          </p:nvPr>
        </p:nvSpPr>
        <p:spPr>
          <a:xfrm>
            <a:off x="5090912" y="2970950"/>
            <a:ext cx="14778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Data Cleaning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767" name="Google Shape;767;p51"/>
          <p:cNvSpPr txBox="1"/>
          <p:nvPr>
            <p:ph idx="4294967295" type="title"/>
          </p:nvPr>
        </p:nvSpPr>
        <p:spPr>
          <a:xfrm>
            <a:off x="7641313" y="2970950"/>
            <a:ext cx="13149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Labeling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768" name="Google Shape;768;p51"/>
          <p:cNvSpPr/>
          <p:nvPr/>
        </p:nvSpPr>
        <p:spPr>
          <a:xfrm>
            <a:off x="4300700" y="966725"/>
            <a:ext cx="572700" cy="11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1"/>
          <p:cNvSpPr txBox="1"/>
          <p:nvPr>
            <p:ph idx="4294967295" type="title"/>
          </p:nvPr>
        </p:nvSpPr>
        <p:spPr>
          <a:xfrm>
            <a:off x="713225" y="329925"/>
            <a:ext cx="3188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Data Preparation</a:t>
            </a:r>
            <a:endParaRPr sz="3200">
              <a:solidFill>
                <a:schemeClr val="accent6"/>
              </a:solidFill>
            </a:endParaRPr>
          </a:p>
        </p:txBody>
      </p:sp>
      <p:pic>
        <p:nvPicPr>
          <p:cNvPr id="770" name="Google Shape;7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73" y="2238185"/>
            <a:ext cx="462865" cy="44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629" y="2238182"/>
            <a:ext cx="440340" cy="44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8492" y="2180236"/>
            <a:ext cx="584653" cy="55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2251" y="2281848"/>
            <a:ext cx="353020" cy="35301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2"/>
          <p:cNvSpPr/>
          <p:nvPr/>
        </p:nvSpPr>
        <p:spPr>
          <a:xfrm>
            <a:off x="4122375" y="709125"/>
            <a:ext cx="799800" cy="51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0" name="Google Shape;780;p52"/>
          <p:cNvCxnSpPr>
            <a:endCxn id="781" idx="1"/>
          </p:cNvCxnSpPr>
          <p:nvPr/>
        </p:nvCxnSpPr>
        <p:spPr>
          <a:xfrm flipH="1" rot="10800000">
            <a:off x="5168063" y="978580"/>
            <a:ext cx="23085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52"/>
          <p:cNvSpPr txBox="1"/>
          <p:nvPr/>
        </p:nvSpPr>
        <p:spPr>
          <a:xfrm>
            <a:off x="5719159" y="1125620"/>
            <a:ext cx="13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52"/>
          <p:cNvSpPr txBox="1"/>
          <p:nvPr/>
        </p:nvSpPr>
        <p:spPr>
          <a:xfrm>
            <a:off x="5747152" y="1146693"/>
            <a:ext cx="13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Advent Pro"/>
                <a:ea typeface="Advent Pro"/>
                <a:cs typeface="Advent Pro"/>
                <a:sym typeface="Advent Pro"/>
              </a:rPr>
              <a:t>12,113 comments</a:t>
            </a:r>
            <a:endParaRPr sz="1200">
              <a:solidFill>
                <a:srgbClr val="5F6368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84" name="Google Shape;784;p52"/>
          <p:cNvSpPr txBox="1"/>
          <p:nvPr/>
        </p:nvSpPr>
        <p:spPr>
          <a:xfrm>
            <a:off x="5793630" y="3542223"/>
            <a:ext cx="12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Advent Pro"/>
                <a:ea typeface="Advent Pro"/>
                <a:cs typeface="Advent Pro"/>
                <a:sym typeface="Advent Pro"/>
              </a:rPr>
              <a:t>1,842 reviewers</a:t>
            </a:r>
            <a:endParaRPr sz="1200">
              <a:solidFill>
                <a:srgbClr val="666666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785" name="Google Shape;7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25" y="1585099"/>
            <a:ext cx="4631548" cy="113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6" name="Google Shape;786;p52"/>
          <p:cNvCxnSpPr/>
          <p:nvPr/>
        </p:nvCxnSpPr>
        <p:spPr>
          <a:xfrm>
            <a:off x="4846050" y="2151577"/>
            <a:ext cx="304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52"/>
          <p:cNvCxnSpPr/>
          <p:nvPr/>
        </p:nvCxnSpPr>
        <p:spPr>
          <a:xfrm>
            <a:off x="5154631" y="980048"/>
            <a:ext cx="0" cy="2350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52"/>
          <p:cNvSpPr/>
          <p:nvPr/>
        </p:nvSpPr>
        <p:spPr>
          <a:xfrm>
            <a:off x="5713593" y="709125"/>
            <a:ext cx="1303800" cy="5454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2"/>
          <p:cNvSpPr/>
          <p:nvPr/>
        </p:nvSpPr>
        <p:spPr>
          <a:xfrm>
            <a:off x="7476565" y="709125"/>
            <a:ext cx="1303800" cy="5454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0" name="Google Shape;790;p52"/>
          <p:cNvCxnSpPr/>
          <p:nvPr/>
        </p:nvCxnSpPr>
        <p:spPr>
          <a:xfrm>
            <a:off x="5150325" y="3333932"/>
            <a:ext cx="2113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52"/>
          <p:cNvSpPr/>
          <p:nvPr/>
        </p:nvSpPr>
        <p:spPr>
          <a:xfrm>
            <a:off x="5695770" y="3059644"/>
            <a:ext cx="1303800" cy="5454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2"/>
          <p:cNvSpPr txBox="1"/>
          <p:nvPr/>
        </p:nvSpPr>
        <p:spPr>
          <a:xfrm>
            <a:off x="5713591" y="734530"/>
            <a:ext cx="13038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Comments</a:t>
            </a:r>
            <a:endParaRPr b="1"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81" name="Google Shape;781;p52"/>
          <p:cNvSpPr txBox="1"/>
          <p:nvPr/>
        </p:nvSpPr>
        <p:spPr>
          <a:xfrm>
            <a:off x="7476563" y="734530"/>
            <a:ext cx="13038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Length</a:t>
            </a:r>
            <a:endParaRPr b="1"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793" name="Google Shape;793;p52"/>
          <p:cNvCxnSpPr/>
          <p:nvPr/>
        </p:nvCxnSpPr>
        <p:spPr>
          <a:xfrm>
            <a:off x="7281346" y="2197589"/>
            <a:ext cx="0" cy="2350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52"/>
          <p:cNvCxnSpPr/>
          <p:nvPr/>
        </p:nvCxnSpPr>
        <p:spPr>
          <a:xfrm>
            <a:off x="7281359" y="2204414"/>
            <a:ext cx="24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52"/>
          <p:cNvCxnSpPr/>
          <p:nvPr/>
        </p:nvCxnSpPr>
        <p:spPr>
          <a:xfrm>
            <a:off x="7281359" y="4547865"/>
            <a:ext cx="24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52"/>
          <p:cNvCxnSpPr/>
          <p:nvPr/>
        </p:nvCxnSpPr>
        <p:spPr>
          <a:xfrm>
            <a:off x="7281359" y="2985564"/>
            <a:ext cx="24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52"/>
          <p:cNvCxnSpPr/>
          <p:nvPr/>
        </p:nvCxnSpPr>
        <p:spPr>
          <a:xfrm>
            <a:off x="7281359" y="3766715"/>
            <a:ext cx="24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2"/>
          <p:cNvSpPr/>
          <p:nvPr/>
        </p:nvSpPr>
        <p:spPr>
          <a:xfrm>
            <a:off x="7476565" y="1931799"/>
            <a:ext cx="1303800" cy="5454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2"/>
          <p:cNvSpPr/>
          <p:nvPr/>
        </p:nvSpPr>
        <p:spPr>
          <a:xfrm>
            <a:off x="7476565" y="2712949"/>
            <a:ext cx="1303800" cy="5454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2"/>
          <p:cNvSpPr/>
          <p:nvPr/>
        </p:nvSpPr>
        <p:spPr>
          <a:xfrm>
            <a:off x="7476565" y="3494100"/>
            <a:ext cx="1303800" cy="5454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2"/>
          <p:cNvSpPr/>
          <p:nvPr/>
        </p:nvSpPr>
        <p:spPr>
          <a:xfrm>
            <a:off x="7476565" y="4232085"/>
            <a:ext cx="1303800" cy="5454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2"/>
          <p:cNvSpPr txBox="1"/>
          <p:nvPr/>
        </p:nvSpPr>
        <p:spPr>
          <a:xfrm>
            <a:off x="5696621" y="3059638"/>
            <a:ext cx="13038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Reviewer</a:t>
            </a:r>
            <a:endParaRPr b="1"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03" name="Google Shape;803;p52"/>
          <p:cNvSpPr txBox="1"/>
          <p:nvPr/>
        </p:nvSpPr>
        <p:spPr>
          <a:xfrm>
            <a:off x="7476565" y="3500937"/>
            <a:ext cx="13038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Photos</a:t>
            </a:r>
            <a:endParaRPr b="1"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04" name="Google Shape;804;p52"/>
          <p:cNvSpPr txBox="1"/>
          <p:nvPr/>
        </p:nvSpPr>
        <p:spPr>
          <a:xfrm>
            <a:off x="7476563" y="4232078"/>
            <a:ext cx="13038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Score</a:t>
            </a:r>
            <a:endParaRPr b="1"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05" name="Google Shape;805;p52"/>
          <p:cNvSpPr txBox="1"/>
          <p:nvPr/>
        </p:nvSpPr>
        <p:spPr>
          <a:xfrm>
            <a:off x="7476563" y="1931793"/>
            <a:ext cx="13038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Review</a:t>
            </a:r>
            <a:endParaRPr b="1"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06" name="Google Shape;806;p52"/>
          <p:cNvSpPr txBox="1"/>
          <p:nvPr/>
        </p:nvSpPr>
        <p:spPr>
          <a:xfrm>
            <a:off x="7476564" y="2741383"/>
            <a:ext cx="13038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 Follower</a:t>
            </a:r>
            <a:endParaRPr b="1"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07" name="Google Shape;807;p52"/>
          <p:cNvSpPr txBox="1"/>
          <p:nvPr>
            <p:ph idx="4294967295" type="title"/>
          </p:nvPr>
        </p:nvSpPr>
        <p:spPr>
          <a:xfrm>
            <a:off x="713225" y="329925"/>
            <a:ext cx="3188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Data Preparation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808" name="Google Shape;80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3"/>
          <p:cNvSpPr/>
          <p:nvPr/>
        </p:nvSpPr>
        <p:spPr>
          <a:xfrm>
            <a:off x="4273350" y="812125"/>
            <a:ext cx="647700" cy="435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74" y="3027100"/>
            <a:ext cx="5633500" cy="208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5" name="Google Shape;815;p53"/>
          <p:cNvGraphicFramePr/>
          <p:nvPr/>
        </p:nvGraphicFramePr>
        <p:xfrm>
          <a:off x="6605475" y="342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{C81324B8-7D81-4FE6-9040-52F7754E8EDE}</a:tableStyleId>
              </a:tblPr>
              <a:tblGrid>
                <a:gridCol w="847750"/>
                <a:gridCol w="555175"/>
                <a:gridCol w="8406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Q1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Q3 - Maximum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Follower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265-75841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ReviEW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28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512-8040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Photos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98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3115-996544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Length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238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632-11003</a:t>
                      </a:r>
                      <a:endParaRPr sz="1200"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6F7"/>
                    </a:solidFill>
                  </a:tcPr>
                </a:tc>
              </a:tr>
            </a:tbl>
          </a:graphicData>
        </a:graphic>
      </p:graphicFrame>
      <p:pic>
        <p:nvPicPr>
          <p:cNvPr id="816" name="Google Shape;81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75" y="932525"/>
            <a:ext cx="7172276" cy="20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3"/>
          <p:cNvSpPr txBox="1"/>
          <p:nvPr>
            <p:ph idx="4294967295" type="title"/>
          </p:nvPr>
        </p:nvSpPr>
        <p:spPr>
          <a:xfrm>
            <a:off x="713225" y="329925"/>
            <a:ext cx="3188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Data Preparation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818" name="Google Shape;81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4"/>
          <p:cNvSpPr/>
          <p:nvPr/>
        </p:nvSpPr>
        <p:spPr>
          <a:xfrm>
            <a:off x="4175425" y="759925"/>
            <a:ext cx="647700" cy="435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4"/>
          <p:cNvSpPr txBox="1"/>
          <p:nvPr>
            <p:ph idx="4294967295" type="title"/>
          </p:nvPr>
        </p:nvSpPr>
        <p:spPr>
          <a:xfrm>
            <a:off x="713225" y="329925"/>
            <a:ext cx="3188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Data Cleaning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825" name="Google Shape;825;p54"/>
          <p:cNvSpPr txBox="1"/>
          <p:nvPr/>
        </p:nvSpPr>
        <p:spPr>
          <a:xfrm>
            <a:off x="1033800" y="1108725"/>
            <a:ext cx="491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leaning 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missing value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Microsoft 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Excel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6" name="Google Shape;826;p54"/>
          <p:cNvPicPr preferRelativeResize="0"/>
          <p:nvPr/>
        </p:nvPicPr>
        <p:blipFill rotWithShape="1">
          <a:blip r:embed="rId3">
            <a:alphaModFix/>
          </a:blip>
          <a:srcRect b="25951" l="0" r="0" t="740"/>
          <a:stretch/>
        </p:blipFill>
        <p:spPr>
          <a:xfrm>
            <a:off x="2014375" y="1878225"/>
            <a:ext cx="5711750" cy="29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5"/>
          <p:cNvSpPr txBox="1"/>
          <p:nvPr>
            <p:ph idx="2" type="title"/>
          </p:nvPr>
        </p:nvSpPr>
        <p:spPr>
          <a:xfrm>
            <a:off x="3243825" y="1668550"/>
            <a:ext cx="25095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A5AF"/>
                </a:solidFill>
              </a:rPr>
              <a:t>Limited information of the reviewers</a:t>
            </a:r>
            <a:endParaRPr>
              <a:solidFill>
                <a:srgbClr val="76A5AF"/>
              </a:solidFill>
            </a:endParaRPr>
          </a:p>
        </p:txBody>
      </p:sp>
      <p:sp>
        <p:nvSpPr>
          <p:cNvPr id="833" name="Google Shape;833;p55"/>
          <p:cNvSpPr txBox="1"/>
          <p:nvPr>
            <p:ph idx="3" type="title"/>
          </p:nvPr>
        </p:nvSpPr>
        <p:spPr>
          <a:xfrm>
            <a:off x="3637201" y="3352175"/>
            <a:ext cx="18696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A5AF"/>
                </a:solidFill>
              </a:rPr>
              <a:t>Too much information</a:t>
            </a:r>
            <a:endParaRPr>
              <a:solidFill>
                <a:srgbClr val="76A5AF"/>
              </a:solidFill>
            </a:endParaRPr>
          </a:p>
        </p:txBody>
      </p:sp>
      <p:sp>
        <p:nvSpPr>
          <p:cNvPr id="834" name="Google Shape;834;p55"/>
          <p:cNvSpPr txBox="1"/>
          <p:nvPr>
            <p:ph idx="5" type="title"/>
          </p:nvPr>
        </p:nvSpPr>
        <p:spPr>
          <a:xfrm>
            <a:off x="6106776" y="3352175"/>
            <a:ext cx="18696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A5AF"/>
                </a:solidFill>
              </a:rPr>
              <a:t>Exaggerate word choice</a:t>
            </a:r>
            <a:endParaRPr>
              <a:solidFill>
                <a:srgbClr val="76A5AF"/>
              </a:solidFill>
            </a:endParaRPr>
          </a:p>
        </p:txBody>
      </p:sp>
      <p:sp>
        <p:nvSpPr>
          <p:cNvPr id="835" name="Google Shape;835;p55"/>
          <p:cNvSpPr txBox="1"/>
          <p:nvPr>
            <p:ph idx="8" type="title"/>
          </p:nvPr>
        </p:nvSpPr>
        <p:spPr>
          <a:xfrm>
            <a:off x="1167625" y="1668550"/>
            <a:ext cx="18696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A5AF"/>
                </a:solidFill>
              </a:rPr>
              <a:t>Short reviews</a:t>
            </a:r>
            <a:endParaRPr>
              <a:solidFill>
                <a:srgbClr val="76A5AF"/>
              </a:solidFill>
            </a:endParaRPr>
          </a:p>
        </p:txBody>
      </p:sp>
      <p:sp>
        <p:nvSpPr>
          <p:cNvPr id="836" name="Google Shape;836;p55"/>
          <p:cNvSpPr txBox="1"/>
          <p:nvPr>
            <p:ph type="title"/>
          </p:nvPr>
        </p:nvSpPr>
        <p:spPr>
          <a:xfrm>
            <a:off x="5959925" y="1668550"/>
            <a:ext cx="21633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A5AF"/>
                </a:solidFill>
              </a:rPr>
              <a:t>Paid-review from influencers</a:t>
            </a:r>
            <a:endParaRPr>
              <a:solidFill>
                <a:srgbClr val="76A5AF"/>
              </a:solidFill>
            </a:endParaRPr>
          </a:p>
        </p:txBody>
      </p:sp>
      <p:sp>
        <p:nvSpPr>
          <p:cNvPr id="837" name="Google Shape;837;p55"/>
          <p:cNvSpPr txBox="1"/>
          <p:nvPr>
            <p:ph idx="14" type="title"/>
          </p:nvPr>
        </p:nvSpPr>
        <p:spPr>
          <a:xfrm>
            <a:off x="1167626" y="3352175"/>
            <a:ext cx="18696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A5AF"/>
                </a:solidFill>
              </a:rPr>
              <a:t>Non-related information</a:t>
            </a:r>
            <a:endParaRPr>
              <a:solidFill>
                <a:srgbClr val="76A5AF"/>
              </a:solidFill>
            </a:endParaRPr>
          </a:p>
        </p:txBody>
      </p:sp>
      <p:cxnSp>
        <p:nvCxnSpPr>
          <p:cNvPr id="838" name="Google Shape;838;p55"/>
          <p:cNvCxnSpPr/>
          <p:nvPr/>
        </p:nvCxnSpPr>
        <p:spPr>
          <a:xfrm>
            <a:off x="1138200" y="3266522"/>
            <a:ext cx="68676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55"/>
          <p:cNvCxnSpPr/>
          <p:nvPr/>
        </p:nvCxnSpPr>
        <p:spPr>
          <a:xfrm>
            <a:off x="1138200" y="1582898"/>
            <a:ext cx="68676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55"/>
          <p:cNvSpPr/>
          <p:nvPr/>
        </p:nvSpPr>
        <p:spPr>
          <a:xfrm>
            <a:off x="2016775" y="1497248"/>
            <a:ext cx="171300" cy="17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5"/>
          <p:cNvSpPr/>
          <p:nvPr/>
        </p:nvSpPr>
        <p:spPr>
          <a:xfrm>
            <a:off x="4486350" y="1497248"/>
            <a:ext cx="171300" cy="17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5"/>
          <p:cNvSpPr/>
          <p:nvPr/>
        </p:nvSpPr>
        <p:spPr>
          <a:xfrm>
            <a:off x="6955925" y="1497248"/>
            <a:ext cx="171300" cy="17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5"/>
          <p:cNvSpPr/>
          <p:nvPr/>
        </p:nvSpPr>
        <p:spPr>
          <a:xfrm>
            <a:off x="2016775" y="3180872"/>
            <a:ext cx="171300" cy="17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5"/>
          <p:cNvSpPr/>
          <p:nvPr/>
        </p:nvSpPr>
        <p:spPr>
          <a:xfrm>
            <a:off x="4486350" y="3180872"/>
            <a:ext cx="171300" cy="17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5"/>
          <p:cNvSpPr/>
          <p:nvPr/>
        </p:nvSpPr>
        <p:spPr>
          <a:xfrm>
            <a:off x="6955925" y="3180872"/>
            <a:ext cx="171300" cy="17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/>
        </p:nvSpPr>
        <p:spPr>
          <a:xfrm>
            <a:off x="4300700" y="991525"/>
            <a:ext cx="545400" cy="8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7" name="Google Shape;847;p55"/>
          <p:cNvSpPr txBox="1"/>
          <p:nvPr>
            <p:ph idx="4294967295" type="title"/>
          </p:nvPr>
        </p:nvSpPr>
        <p:spPr>
          <a:xfrm>
            <a:off x="764250" y="361425"/>
            <a:ext cx="79203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Fake Reviews Criteria for Data Labeling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848" name="Google Shape;84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00" y="1140225"/>
            <a:ext cx="5845725" cy="3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56"/>
          <p:cNvSpPr txBox="1"/>
          <p:nvPr/>
        </p:nvSpPr>
        <p:spPr>
          <a:xfrm>
            <a:off x="4313104" y="3606078"/>
            <a:ext cx="13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21.04%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56"/>
          <p:cNvSpPr/>
          <p:nvPr/>
        </p:nvSpPr>
        <p:spPr>
          <a:xfrm>
            <a:off x="4313100" y="979125"/>
            <a:ext cx="632100" cy="161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6"/>
          <p:cNvSpPr txBox="1"/>
          <p:nvPr>
            <p:ph idx="7" type="title"/>
          </p:nvPr>
        </p:nvSpPr>
        <p:spPr>
          <a:xfrm>
            <a:off x="764250" y="361425"/>
            <a:ext cx="79203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Fake Reviews Criteria for Data Labeling</a:t>
            </a:r>
            <a:endParaRPr sz="3200"/>
          </a:p>
        </p:txBody>
      </p:sp>
      <p:sp>
        <p:nvSpPr>
          <p:cNvPr id="857" name="Google Shape;857;p56"/>
          <p:cNvSpPr/>
          <p:nvPr/>
        </p:nvSpPr>
        <p:spPr>
          <a:xfrm>
            <a:off x="6643175" y="1613050"/>
            <a:ext cx="161100" cy="161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6"/>
          <p:cNvSpPr txBox="1"/>
          <p:nvPr/>
        </p:nvSpPr>
        <p:spPr>
          <a:xfrm>
            <a:off x="6854172" y="1455855"/>
            <a:ext cx="293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778DA0"/>
                </a:solidFill>
                <a:latin typeface="Roboto"/>
                <a:ea typeface="Roboto"/>
                <a:cs typeface="Roboto"/>
                <a:sym typeface="Roboto"/>
              </a:rPr>
              <a:t>Fake reviews </a:t>
            </a:r>
            <a:endParaRPr sz="1700">
              <a:solidFill>
                <a:srgbClr val="778D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56"/>
          <p:cNvSpPr/>
          <p:nvPr/>
        </p:nvSpPr>
        <p:spPr>
          <a:xfrm>
            <a:off x="6643175" y="2282550"/>
            <a:ext cx="161100" cy="161100"/>
          </a:xfrm>
          <a:prstGeom prst="ellipse">
            <a:avLst/>
          </a:prstGeom>
          <a:solidFill>
            <a:srgbClr val="006DA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6"/>
          <p:cNvSpPr txBox="1"/>
          <p:nvPr/>
        </p:nvSpPr>
        <p:spPr>
          <a:xfrm>
            <a:off x="6854172" y="2125355"/>
            <a:ext cx="293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778DA0"/>
                </a:solidFill>
                <a:latin typeface="Roboto"/>
                <a:ea typeface="Roboto"/>
                <a:cs typeface="Roboto"/>
                <a:sym typeface="Roboto"/>
              </a:rPr>
              <a:t>True </a:t>
            </a:r>
            <a:r>
              <a:rPr lang="en" sz="1700">
                <a:solidFill>
                  <a:srgbClr val="778DA0"/>
                </a:solidFill>
                <a:latin typeface="Roboto"/>
                <a:ea typeface="Roboto"/>
                <a:cs typeface="Roboto"/>
                <a:sym typeface="Roboto"/>
              </a:rPr>
              <a:t>reviews </a:t>
            </a:r>
            <a:endParaRPr sz="1700">
              <a:solidFill>
                <a:srgbClr val="778DA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56"/>
          <p:cNvSpPr txBox="1"/>
          <p:nvPr/>
        </p:nvSpPr>
        <p:spPr>
          <a:xfrm>
            <a:off x="1816724" y="1503053"/>
            <a:ext cx="13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78.96%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57"/>
          <p:cNvPicPr preferRelativeResize="0"/>
          <p:nvPr/>
        </p:nvPicPr>
        <p:blipFill rotWithShape="1">
          <a:blip r:embed="rId3">
            <a:alphaModFix/>
          </a:blip>
          <a:srcRect b="0" l="-1270" r="1269" t="0"/>
          <a:stretch/>
        </p:blipFill>
        <p:spPr>
          <a:xfrm>
            <a:off x="464625" y="1004276"/>
            <a:ext cx="8214751" cy="19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663" y="3094301"/>
            <a:ext cx="4526663" cy="17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57"/>
          <p:cNvSpPr txBox="1"/>
          <p:nvPr>
            <p:ph idx="4294967295" type="title"/>
          </p:nvPr>
        </p:nvSpPr>
        <p:spPr>
          <a:xfrm>
            <a:off x="713225" y="329925"/>
            <a:ext cx="34224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Data Labeling</a:t>
            </a:r>
            <a:endParaRPr sz="3200"/>
          </a:p>
        </p:txBody>
      </p:sp>
      <p:sp>
        <p:nvSpPr>
          <p:cNvPr id="870" name="Google Shape;87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8"/>
          <p:cNvSpPr/>
          <p:nvPr/>
        </p:nvSpPr>
        <p:spPr>
          <a:xfrm>
            <a:off x="5250675" y="2436816"/>
            <a:ext cx="5727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8"/>
          <p:cNvSpPr/>
          <p:nvPr/>
        </p:nvSpPr>
        <p:spPr>
          <a:xfrm>
            <a:off x="3245675" y="2436828"/>
            <a:ext cx="5727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8"/>
          <p:cNvSpPr/>
          <p:nvPr/>
        </p:nvSpPr>
        <p:spPr>
          <a:xfrm>
            <a:off x="1240675" y="2436828"/>
            <a:ext cx="5727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8" name="Google Shape;878;p58"/>
          <p:cNvCxnSpPr>
            <a:stCxn id="877" idx="6"/>
            <a:endCxn id="876" idx="2"/>
          </p:cNvCxnSpPr>
          <p:nvPr/>
        </p:nvCxnSpPr>
        <p:spPr>
          <a:xfrm>
            <a:off x="1813375" y="2723178"/>
            <a:ext cx="1432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58"/>
          <p:cNvCxnSpPr>
            <a:stCxn id="876" idx="6"/>
            <a:endCxn id="875" idx="2"/>
          </p:cNvCxnSpPr>
          <p:nvPr/>
        </p:nvCxnSpPr>
        <p:spPr>
          <a:xfrm>
            <a:off x="3818375" y="2723178"/>
            <a:ext cx="1432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58"/>
          <p:cNvSpPr/>
          <p:nvPr/>
        </p:nvSpPr>
        <p:spPr>
          <a:xfrm>
            <a:off x="7255675" y="2436816"/>
            <a:ext cx="5727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1" name="Google Shape;881;p58"/>
          <p:cNvCxnSpPr>
            <a:endCxn id="880" idx="2"/>
          </p:cNvCxnSpPr>
          <p:nvPr/>
        </p:nvCxnSpPr>
        <p:spPr>
          <a:xfrm>
            <a:off x="5518675" y="2723166"/>
            <a:ext cx="1737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58"/>
          <p:cNvSpPr txBox="1"/>
          <p:nvPr>
            <p:ph idx="4294967295" type="title"/>
          </p:nvPr>
        </p:nvSpPr>
        <p:spPr>
          <a:xfrm>
            <a:off x="707963" y="1771213"/>
            <a:ext cx="16044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Load Data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883" name="Google Shape;883;p58"/>
          <p:cNvSpPr txBox="1"/>
          <p:nvPr>
            <p:ph idx="4294967295" type="title"/>
          </p:nvPr>
        </p:nvSpPr>
        <p:spPr>
          <a:xfrm>
            <a:off x="2712925" y="1687438"/>
            <a:ext cx="16044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Word </a:t>
            </a:r>
            <a:r>
              <a:rPr lang="en" sz="2200">
                <a:solidFill>
                  <a:schemeClr val="accent3"/>
                </a:solidFill>
              </a:rPr>
              <a:t>Tokenization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884" name="Google Shape;884;p58"/>
          <p:cNvSpPr txBox="1"/>
          <p:nvPr>
            <p:ph idx="4294967295" type="title"/>
          </p:nvPr>
        </p:nvSpPr>
        <p:spPr>
          <a:xfrm>
            <a:off x="4643000" y="1703975"/>
            <a:ext cx="17880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Minhash/</a:t>
            </a:r>
            <a:r>
              <a:rPr lang="en" sz="2200">
                <a:solidFill>
                  <a:schemeClr val="accent3"/>
                </a:solidFill>
              </a:rPr>
              <a:t>LSH</a:t>
            </a:r>
            <a:endParaRPr sz="22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885" name="Google Shape;885;p58"/>
          <p:cNvSpPr txBox="1"/>
          <p:nvPr>
            <p:ph idx="4294967295" type="title"/>
          </p:nvPr>
        </p:nvSpPr>
        <p:spPr>
          <a:xfrm>
            <a:off x="6696401" y="1703975"/>
            <a:ext cx="16914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Classification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886" name="Google Shape;886;p58"/>
          <p:cNvSpPr txBox="1"/>
          <p:nvPr/>
        </p:nvSpPr>
        <p:spPr>
          <a:xfrm>
            <a:off x="1338038" y="2523075"/>
            <a:ext cx="37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45D73"/>
                </a:solidFill>
                <a:latin typeface="Advent Pro"/>
                <a:ea typeface="Advent Pro"/>
                <a:cs typeface="Advent Pro"/>
                <a:sym typeface="Advent Pro"/>
              </a:rPr>
              <a:t>1</a:t>
            </a:r>
            <a:endParaRPr sz="800">
              <a:solidFill>
                <a:srgbClr val="445D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58"/>
          <p:cNvSpPr txBox="1"/>
          <p:nvPr/>
        </p:nvSpPr>
        <p:spPr>
          <a:xfrm>
            <a:off x="3342988" y="2523075"/>
            <a:ext cx="37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445D73"/>
                </a:solidFill>
                <a:latin typeface="Advent Pro"/>
                <a:ea typeface="Advent Pro"/>
                <a:cs typeface="Advent Pro"/>
                <a:sym typeface="Advent Pro"/>
              </a:rPr>
              <a:t>2</a:t>
            </a:r>
            <a:endParaRPr sz="800">
              <a:solidFill>
                <a:srgbClr val="445D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58"/>
          <p:cNvSpPr txBox="1"/>
          <p:nvPr/>
        </p:nvSpPr>
        <p:spPr>
          <a:xfrm>
            <a:off x="5348038" y="2523075"/>
            <a:ext cx="37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445D73"/>
                </a:solidFill>
                <a:latin typeface="Advent Pro"/>
                <a:ea typeface="Advent Pro"/>
                <a:cs typeface="Advent Pro"/>
                <a:sym typeface="Advent Pro"/>
              </a:rPr>
              <a:t>3</a:t>
            </a:r>
            <a:endParaRPr sz="800">
              <a:solidFill>
                <a:srgbClr val="445D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58"/>
          <p:cNvSpPr txBox="1"/>
          <p:nvPr/>
        </p:nvSpPr>
        <p:spPr>
          <a:xfrm>
            <a:off x="7353088" y="2507625"/>
            <a:ext cx="37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445D73"/>
                </a:solidFill>
                <a:latin typeface="Advent Pro"/>
                <a:ea typeface="Advent Pro"/>
                <a:cs typeface="Advent Pro"/>
                <a:sym typeface="Advent Pro"/>
              </a:rPr>
              <a:t>4</a:t>
            </a:r>
            <a:endParaRPr sz="800">
              <a:solidFill>
                <a:srgbClr val="445D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58"/>
          <p:cNvSpPr txBox="1"/>
          <p:nvPr>
            <p:ph idx="4294967295" type="subTitle"/>
          </p:nvPr>
        </p:nvSpPr>
        <p:spPr>
          <a:xfrm>
            <a:off x="2621125" y="3307575"/>
            <a:ext cx="1788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Using pythainlp</a:t>
            </a:r>
            <a:endParaRPr sz="1300"/>
          </a:p>
        </p:txBody>
      </p:sp>
      <p:sp>
        <p:nvSpPr>
          <p:cNvPr id="891" name="Google Shape;891;p58"/>
          <p:cNvSpPr txBox="1"/>
          <p:nvPr>
            <p:ph idx="4294967295" type="subTitle"/>
          </p:nvPr>
        </p:nvSpPr>
        <p:spPr>
          <a:xfrm>
            <a:off x="4634575" y="3307575"/>
            <a:ext cx="1788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Using datasketch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MinHash LSH Forest</a:t>
            </a:r>
            <a:endParaRPr sz="1300"/>
          </a:p>
        </p:txBody>
      </p:sp>
      <p:sp>
        <p:nvSpPr>
          <p:cNvPr id="892" name="Google Shape;892;p58"/>
          <p:cNvSpPr txBox="1"/>
          <p:nvPr>
            <p:ph idx="4294967295" type="subTitle"/>
          </p:nvPr>
        </p:nvSpPr>
        <p:spPr>
          <a:xfrm>
            <a:off x="6648025" y="3299850"/>
            <a:ext cx="1788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Weighted Similarity from 10 Nearest Neighbors</a:t>
            </a:r>
            <a:endParaRPr sz="1300"/>
          </a:p>
        </p:txBody>
      </p:sp>
      <p:sp>
        <p:nvSpPr>
          <p:cNvPr id="893" name="Google Shape;893;p58"/>
          <p:cNvSpPr txBox="1"/>
          <p:nvPr>
            <p:ph idx="4294967295" type="subTitle"/>
          </p:nvPr>
        </p:nvSpPr>
        <p:spPr>
          <a:xfrm>
            <a:off x="607675" y="3307575"/>
            <a:ext cx="1788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80/20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Training/Test split</a:t>
            </a:r>
            <a:endParaRPr sz="1300"/>
          </a:p>
        </p:txBody>
      </p:sp>
      <p:sp>
        <p:nvSpPr>
          <p:cNvPr id="894" name="Google Shape;894;p58"/>
          <p:cNvSpPr/>
          <p:nvPr/>
        </p:nvSpPr>
        <p:spPr>
          <a:xfrm>
            <a:off x="4313100" y="979125"/>
            <a:ext cx="632100" cy="161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8"/>
          <p:cNvSpPr txBox="1"/>
          <p:nvPr>
            <p:ph idx="4294967295" type="title"/>
          </p:nvPr>
        </p:nvSpPr>
        <p:spPr>
          <a:xfrm>
            <a:off x="713225" y="329925"/>
            <a:ext cx="42321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Classification Model</a:t>
            </a:r>
            <a:endParaRPr sz="3200"/>
          </a:p>
        </p:txBody>
      </p:sp>
      <p:pic>
        <p:nvPicPr>
          <p:cNvPr id="896" name="Google Shape;896;p58"/>
          <p:cNvPicPr preferRelativeResize="0"/>
          <p:nvPr/>
        </p:nvPicPr>
        <p:blipFill rotWithShape="1">
          <a:blip r:embed="rId3">
            <a:alphaModFix/>
          </a:blip>
          <a:srcRect b="39205" l="5517" r="30331" t="12147"/>
          <a:stretch/>
        </p:blipFill>
        <p:spPr>
          <a:xfrm>
            <a:off x="4270400" y="4042975"/>
            <a:ext cx="2533299" cy="960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9"/>
          <p:cNvSpPr/>
          <p:nvPr/>
        </p:nvSpPr>
        <p:spPr>
          <a:xfrm>
            <a:off x="1453425" y="1793775"/>
            <a:ext cx="4322100" cy="422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Advent Pro"/>
                <a:ea typeface="Advent Pro"/>
                <a:cs typeface="Advent Pro"/>
                <a:sym typeface="Advent Pro"/>
              </a:rPr>
              <a:t>Training Set (80%)</a:t>
            </a:r>
            <a:endParaRPr b="1" sz="19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03" name="Google Shape;903;p59"/>
          <p:cNvSpPr/>
          <p:nvPr/>
        </p:nvSpPr>
        <p:spPr>
          <a:xfrm>
            <a:off x="1453425" y="1108725"/>
            <a:ext cx="6136800" cy="59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Advent Pro"/>
                <a:ea typeface="Advent Pro"/>
                <a:cs typeface="Advent Pro"/>
                <a:sym typeface="Advent Pro"/>
              </a:rPr>
              <a:t>Full Data Set (100%)</a:t>
            </a:r>
            <a:endParaRPr b="1" sz="19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04" name="Google Shape;904;p59"/>
          <p:cNvSpPr/>
          <p:nvPr/>
        </p:nvSpPr>
        <p:spPr>
          <a:xfrm>
            <a:off x="5852325" y="1793775"/>
            <a:ext cx="1738200" cy="4224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Test </a:t>
            </a:r>
            <a:r>
              <a:rPr b="1" lang="en" sz="19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Set (20%)</a:t>
            </a:r>
            <a:endParaRPr b="1" sz="1900"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905" name="Google Shape;9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425" y="2441524"/>
            <a:ext cx="2666507" cy="25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150" y="2441525"/>
            <a:ext cx="2730175" cy="25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59"/>
          <p:cNvSpPr txBox="1"/>
          <p:nvPr>
            <p:ph idx="4294967295" type="title"/>
          </p:nvPr>
        </p:nvSpPr>
        <p:spPr>
          <a:xfrm>
            <a:off x="713225" y="329925"/>
            <a:ext cx="42321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Train/Test Split</a:t>
            </a:r>
            <a:endParaRPr sz="3200"/>
          </a:p>
        </p:txBody>
      </p:sp>
      <p:sp>
        <p:nvSpPr>
          <p:cNvPr id="908" name="Google Shape;908;p59"/>
          <p:cNvSpPr txBox="1"/>
          <p:nvPr/>
        </p:nvSpPr>
        <p:spPr>
          <a:xfrm>
            <a:off x="4300700" y="991525"/>
            <a:ext cx="644700" cy="1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2"/>
          <p:cNvGrpSpPr/>
          <p:nvPr/>
        </p:nvGrpSpPr>
        <p:grpSpPr>
          <a:xfrm>
            <a:off x="1458133" y="1321609"/>
            <a:ext cx="6227737" cy="3387468"/>
            <a:chOff x="1704246" y="1211959"/>
            <a:chExt cx="6227737" cy="3387468"/>
          </a:xfrm>
        </p:grpSpPr>
        <p:cxnSp>
          <p:nvCxnSpPr>
            <p:cNvPr id="390" name="Google Shape;390;p42"/>
            <p:cNvCxnSpPr/>
            <p:nvPr/>
          </p:nvCxnSpPr>
          <p:spPr>
            <a:xfrm flipH="1" rot="10800000">
              <a:off x="4546175" y="1442944"/>
              <a:ext cx="708600" cy="30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42"/>
            <p:cNvCxnSpPr/>
            <p:nvPr/>
          </p:nvCxnSpPr>
          <p:spPr>
            <a:xfrm flipH="1" rot="10800000">
              <a:off x="4546175" y="2133318"/>
              <a:ext cx="708600" cy="30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42"/>
            <p:cNvCxnSpPr/>
            <p:nvPr/>
          </p:nvCxnSpPr>
          <p:spPr>
            <a:xfrm flipH="1" rot="10800000">
              <a:off x="4546175" y="2823691"/>
              <a:ext cx="708600" cy="30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42"/>
            <p:cNvCxnSpPr/>
            <p:nvPr/>
          </p:nvCxnSpPr>
          <p:spPr>
            <a:xfrm flipH="1" rot="10800000">
              <a:off x="4546175" y="4204460"/>
              <a:ext cx="708600" cy="30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42"/>
            <p:cNvCxnSpPr/>
            <p:nvPr/>
          </p:nvCxnSpPr>
          <p:spPr>
            <a:xfrm flipH="1" rot="10800000">
              <a:off x="4546175" y="3514077"/>
              <a:ext cx="708600" cy="30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95" name="Google Shape;395;p42"/>
            <p:cNvGrpSpPr/>
            <p:nvPr/>
          </p:nvGrpSpPr>
          <p:grpSpPr>
            <a:xfrm>
              <a:off x="1704246" y="1301067"/>
              <a:ext cx="3100009" cy="3298360"/>
              <a:chOff x="3301900" y="1427675"/>
              <a:chExt cx="1578175" cy="1933275"/>
            </a:xfrm>
          </p:grpSpPr>
          <p:sp>
            <p:nvSpPr>
              <p:cNvPr id="396" name="Google Shape;396;p42"/>
              <p:cNvSpPr/>
              <p:nvPr/>
            </p:nvSpPr>
            <p:spPr>
              <a:xfrm>
                <a:off x="3745400" y="1427675"/>
                <a:ext cx="996275" cy="1508850"/>
              </a:xfrm>
              <a:custGeom>
                <a:rect b="b" l="l" r="r" t="t"/>
                <a:pathLst>
                  <a:path extrusionOk="0" h="60354" w="39851">
                    <a:moveTo>
                      <a:pt x="7466" y="1"/>
                    </a:moveTo>
                    <a:lnTo>
                      <a:pt x="5132" y="3489"/>
                    </a:lnTo>
                    <a:lnTo>
                      <a:pt x="2739" y="25"/>
                    </a:lnTo>
                    <a:cubicBezTo>
                      <a:pt x="2739" y="25"/>
                      <a:pt x="0" y="16753"/>
                      <a:pt x="0" y="60354"/>
                    </a:cubicBezTo>
                    <a:lnTo>
                      <a:pt x="39851" y="60354"/>
                    </a:lnTo>
                    <a:lnTo>
                      <a:pt x="39851" y="25"/>
                    </a:lnTo>
                    <a:lnTo>
                      <a:pt x="37517" y="3489"/>
                    </a:lnTo>
                    <a:lnTo>
                      <a:pt x="35183" y="1"/>
                    </a:lnTo>
                    <a:lnTo>
                      <a:pt x="32838" y="3489"/>
                    </a:lnTo>
                    <a:lnTo>
                      <a:pt x="30504" y="1"/>
                    </a:lnTo>
                    <a:lnTo>
                      <a:pt x="28171" y="3489"/>
                    </a:lnTo>
                    <a:lnTo>
                      <a:pt x="25825" y="1"/>
                    </a:lnTo>
                    <a:lnTo>
                      <a:pt x="23491" y="3489"/>
                    </a:lnTo>
                    <a:lnTo>
                      <a:pt x="21324" y="263"/>
                    </a:lnTo>
                    <a:lnTo>
                      <a:pt x="19146" y="3489"/>
                    </a:lnTo>
                    <a:lnTo>
                      <a:pt x="16812" y="1"/>
                    </a:lnTo>
                    <a:lnTo>
                      <a:pt x="14478" y="3489"/>
                    </a:lnTo>
                    <a:lnTo>
                      <a:pt x="12133" y="1"/>
                    </a:lnTo>
                    <a:lnTo>
                      <a:pt x="9799" y="3489"/>
                    </a:lnTo>
                    <a:lnTo>
                      <a:pt x="7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2"/>
              <p:cNvSpPr/>
              <p:nvPr/>
            </p:nvSpPr>
            <p:spPr>
              <a:xfrm>
                <a:off x="4273450" y="1428275"/>
                <a:ext cx="8350" cy="5975"/>
              </a:xfrm>
              <a:custGeom>
                <a:rect b="b" l="l" r="r" t="t"/>
                <a:pathLst>
                  <a:path extrusionOk="0" h="239" w="334">
                    <a:moveTo>
                      <a:pt x="0" y="1"/>
                    </a:moveTo>
                    <a:lnTo>
                      <a:pt x="167" y="239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D7BD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2"/>
              <p:cNvSpPr/>
              <p:nvPr/>
            </p:nvSpPr>
            <p:spPr>
              <a:xfrm>
                <a:off x="4673200" y="1428275"/>
                <a:ext cx="136925" cy="1508250"/>
              </a:xfrm>
              <a:custGeom>
                <a:rect b="b" l="l" r="r" t="t"/>
                <a:pathLst>
                  <a:path extrusionOk="0" h="60330" w="5477">
                    <a:moveTo>
                      <a:pt x="2739" y="1"/>
                    </a:moveTo>
                    <a:cubicBezTo>
                      <a:pt x="2739" y="1"/>
                      <a:pt x="0" y="16729"/>
                      <a:pt x="0" y="60330"/>
                    </a:cubicBezTo>
                    <a:lnTo>
                      <a:pt x="5477" y="60330"/>
                    </a:lnTo>
                    <a:cubicBezTo>
                      <a:pt x="5477" y="16717"/>
                      <a:pt x="2739" y="1"/>
                      <a:pt x="27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2"/>
              <p:cNvSpPr/>
              <p:nvPr/>
            </p:nvSpPr>
            <p:spPr>
              <a:xfrm>
                <a:off x="3702825" y="1771400"/>
                <a:ext cx="273275" cy="359375"/>
              </a:xfrm>
              <a:custGeom>
                <a:rect b="b" l="l" r="r" t="t"/>
                <a:pathLst>
                  <a:path extrusionOk="0" h="14375" w="10931">
                    <a:moveTo>
                      <a:pt x="6305" y="1"/>
                    </a:moveTo>
                    <a:cubicBezTo>
                      <a:pt x="6007" y="1"/>
                      <a:pt x="5709" y="44"/>
                      <a:pt x="5418" y="135"/>
                    </a:cubicBezTo>
                    <a:lnTo>
                      <a:pt x="1" y="1694"/>
                    </a:lnTo>
                    <a:lnTo>
                      <a:pt x="429" y="3159"/>
                    </a:lnTo>
                    <a:lnTo>
                      <a:pt x="5847" y="1599"/>
                    </a:lnTo>
                    <a:cubicBezTo>
                      <a:pt x="5997" y="1557"/>
                      <a:pt x="6150" y="1536"/>
                      <a:pt x="6301" y="1536"/>
                    </a:cubicBezTo>
                    <a:cubicBezTo>
                      <a:pt x="6617" y="1536"/>
                      <a:pt x="6926" y="1628"/>
                      <a:pt x="7192" y="1813"/>
                    </a:cubicBezTo>
                    <a:cubicBezTo>
                      <a:pt x="7597" y="2063"/>
                      <a:pt x="7847" y="2492"/>
                      <a:pt x="7918" y="2956"/>
                    </a:cubicBezTo>
                    <a:lnTo>
                      <a:pt x="9407" y="14374"/>
                    </a:lnTo>
                    <a:lnTo>
                      <a:pt x="10931" y="14184"/>
                    </a:lnTo>
                    <a:lnTo>
                      <a:pt x="9419" y="2754"/>
                    </a:lnTo>
                    <a:cubicBezTo>
                      <a:pt x="9300" y="1837"/>
                      <a:pt x="8788" y="1028"/>
                      <a:pt x="8026" y="516"/>
                    </a:cubicBezTo>
                    <a:cubicBezTo>
                      <a:pt x="7507" y="181"/>
                      <a:pt x="6908" y="1"/>
                      <a:pt x="6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2"/>
              <p:cNvSpPr/>
              <p:nvPr/>
            </p:nvSpPr>
            <p:spPr>
              <a:xfrm>
                <a:off x="3668600" y="2002150"/>
                <a:ext cx="577175" cy="59575"/>
              </a:xfrm>
              <a:custGeom>
                <a:rect b="b" l="l" r="r" t="t"/>
                <a:pathLst>
                  <a:path extrusionOk="0" h="2383" w="23087">
                    <a:moveTo>
                      <a:pt x="1" y="1"/>
                    </a:moveTo>
                    <a:lnTo>
                      <a:pt x="1" y="2382"/>
                    </a:lnTo>
                    <a:lnTo>
                      <a:pt x="23087" y="2382"/>
                    </a:lnTo>
                    <a:lnTo>
                      <a:pt x="230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2"/>
              <p:cNvSpPr/>
              <p:nvPr/>
            </p:nvSpPr>
            <p:spPr>
              <a:xfrm>
                <a:off x="3678125" y="1989950"/>
                <a:ext cx="557525" cy="11950"/>
              </a:xfrm>
              <a:custGeom>
                <a:rect b="b" l="l" r="r" t="t"/>
                <a:pathLst>
                  <a:path extrusionOk="0" h="478" w="22301">
                    <a:moveTo>
                      <a:pt x="1" y="1"/>
                    </a:moveTo>
                    <a:lnTo>
                      <a:pt x="1" y="477"/>
                    </a:lnTo>
                    <a:lnTo>
                      <a:pt x="22301" y="477"/>
                    </a:lnTo>
                    <a:lnTo>
                      <a:pt x="22301" y="1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2"/>
              <p:cNvSpPr/>
              <p:nvPr/>
            </p:nvSpPr>
            <p:spPr>
              <a:xfrm>
                <a:off x="3678425" y="2061400"/>
                <a:ext cx="557225" cy="875125"/>
              </a:xfrm>
              <a:custGeom>
                <a:rect b="b" l="l" r="r" t="t"/>
                <a:pathLst>
                  <a:path extrusionOk="0" h="35005" w="22289">
                    <a:moveTo>
                      <a:pt x="0" y="0"/>
                    </a:moveTo>
                    <a:lnTo>
                      <a:pt x="3989" y="35005"/>
                    </a:lnTo>
                    <a:lnTo>
                      <a:pt x="18300" y="35005"/>
                    </a:lnTo>
                    <a:lnTo>
                      <a:pt x="222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2"/>
              <p:cNvSpPr/>
              <p:nvPr/>
            </p:nvSpPr>
            <p:spPr>
              <a:xfrm>
                <a:off x="3301900" y="2832025"/>
                <a:ext cx="865600" cy="104500"/>
              </a:xfrm>
              <a:custGeom>
                <a:rect b="b" l="l" r="r" t="t"/>
                <a:pathLst>
                  <a:path extrusionOk="0" h="4180" w="34624">
                    <a:moveTo>
                      <a:pt x="0" y="1"/>
                    </a:moveTo>
                    <a:cubicBezTo>
                      <a:pt x="0" y="1"/>
                      <a:pt x="655" y="2501"/>
                      <a:pt x="5751" y="4180"/>
                    </a:cubicBezTo>
                    <a:lnTo>
                      <a:pt x="28885" y="4180"/>
                    </a:lnTo>
                    <a:cubicBezTo>
                      <a:pt x="33969" y="2501"/>
                      <a:pt x="34623" y="1"/>
                      <a:pt x="34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2"/>
              <p:cNvSpPr/>
              <p:nvPr/>
            </p:nvSpPr>
            <p:spPr>
              <a:xfrm>
                <a:off x="3406075" y="2318575"/>
                <a:ext cx="658425" cy="268800"/>
              </a:xfrm>
              <a:custGeom>
                <a:rect b="b" l="l" r="r" t="t"/>
                <a:pathLst>
                  <a:path extrusionOk="0" h="10752" w="26337">
                    <a:moveTo>
                      <a:pt x="12883" y="0"/>
                    </a:moveTo>
                    <a:cubicBezTo>
                      <a:pt x="6275" y="0"/>
                      <a:pt x="679" y="4537"/>
                      <a:pt x="24" y="10537"/>
                    </a:cubicBezTo>
                    <a:cubicBezTo>
                      <a:pt x="0" y="10668"/>
                      <a:pt x="0" y="10752"/>
                      <a:pt x="0" y="10752"/>
                    </a:cubicBezTo>
                    <a:lnTo>
                      <a:pt x="26337" y="10752"/>
                    </a:lnTo>
                    <a:cubicBezTo>
                      <a:pt x="26337" y="10752"/>
                      <a:pt x="26337" y="10668"/>
                      <a:pt x="26325" y="10537"/>
                    </a:cubicBezTo>
                    <a:cubicBezTo>
                      <a:pt x="25670" y="4537"/>
                      <a:pt x="20086" y="0"/>
                      <a:pt x="1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2"/>
              <p:cNvSpPr/>
              <p:nvPr/>
            </p:nvSpPr>
            <p:spPr>
              <a:xfrm>
                <a:off x="3391175" y="2775775"/>
                <a:ext cx="688225" cy="56575"/>
              </a:xfrm>
              <a:custGeom>
                <a:rect b="b" l="l" r="r" t="t"/>
                <a:pathLst>
                  <a:path extrusionOk="0" h="2263" w="27529">
                    <a:moveTo>
                      <a:pt x="739" y="0"/>
                    </a:moveTo>
                    <a:cubicBezTo>
                      <a:pt x="739" y="0"/>
                      <a:pt x="1" y="1048"/>
                      <a:pt x="1049" y="2262"/>
                    </a:cubicBezTo>
                    <a:lnTo>
                      <a:pt x="26492" y="2262"/>
                    </a:lnTo>
                    <a:cubicBezTo>
                      <a:pt x="27528" y="1036"/>
                      <a:pt x="26790" y="0"/>
                      <a:pt x="267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2"/>
              <p:cNvSpPr/>
              <p:nvPr/>
            </p:nvSpPr>
            <p:spPr>
              <a:xfrm>
                <a:off x="3402800" y="2640325"/>
                <a:ext cx="664375" cy="114625"/>
              </a:xfrm>
              <a:custGeom>
                <a:rect b="b" l="l" r="r" t="t"/>
                <a:pathLst>
                  <a:path extrusionOk="0" h="4585" w="26575">
                    <a:moveTo>
                      <a:pt x="334" y="1"/>
                    </a:moveTo>
                    <a:cubicBezTo>
                      <a:pt x="155" y="1"/>
                      <a:pt x="0" y="156"/>
                      <a:pt x="0" y="334"/>
                    </a:cubicBezTo>
                    <a:lnTo>
                      <a:pt x="0" y="4263"/>
                    </a:lnTo>
                    <a:cubicBezTo>
                      <a:pt x="12" y="4442"/>
                      <a:pt x="155" y="4585"/>
                      <a:pt x="334" y="4585"/>
                    </a:cubicBezTo>
                    <a:lnTo>
                      <a:pt x="26242" y="4585"/>
                    </a:lnTo>
                    <a:cubicBezTo>
                      <a:pt x="26420" y="4585"/>
                      <a:pt x="26575" y="4442"/>
                      <a:pt x="26575" y="4263"/>
                    </a:cubicBezTo>
                    <a:lnTo>
                      <a:pt x="26575" y="334"/>
                    </a:lnTo>
                    <a:cubicBezTo>
                      <a:pt x="26575" y="156"/>
                      <a:pt x="26420" y="1"/>
                      <a:pt x="262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2"/>
              <p:cNvSpPr/>
              <p:nvPr/>
            </p:nvSpPr>
            <p:spPr>
              <a:xfrm>
                <a:off x="3406075" y="2752550"/>
                <a:ext cx="658425" cy="23250"/>
              </a:xfrm>
              <a:custGeom>
                <a:rect b="b" l="l" r="r" t="t"/>
                <a:pathLst>
                  <a:path extrusionOk="0" h="930" w="26337">
                    <a:moveTo>
                      <a:pt x="0" y="1"/>
                    </a:moveTo>
                    <a:lnTo>
                      <a:pt x="0" y="929"/>
                    </a:lnTo>
                    <a:lnTo>
                      <a:pt x="26337" y="929"/>
                    </a:lnTo>
                    <a:lnTo>
                      <a:pt x="263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2"/>
              <p:cNvSpPr/>
              <p:nvPr/>
            </p:nvSpPr>
            <p:spPr>
              <a:xfrm>
                <a:off x="3406075" y="2587050"/>
                <a:ext cx="658425" cy="23550"/>
              </a:xfrm>
              <a:custGeom>
                <a:rect b="b" l="l" r="r" t="t"/>
                <a:pathLst>
                  <a:path extrusionOk="0" h="942" w="26337">
                    <a:moveTo>
                      <a:pt x="0" y="1"/>
                    </a:moveTo>
                    <a:lnTo>
                      <a:pt x="0" y="941"/>
                    </a:lnTo>
                    <a:lnTo>
                      <a:pt x="26337" y="941"/>
                    </a:lnTo>
                    <a:lnTo>
                      <a:pt x="263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2"/>
              <p:cNvSpPr/>
              <p:nvPr/>
            </p:nvSpPr>
            <p:spPr>
              <a:xfrm>
                <a:off x="3397725" y="2610575"/>
                <a:ext cx="675125" cy="29775"/>
              </a:xfrm>
              <a:custGeom>
                <a:rect b="b" l="l" r="r" t="t"/>
                <a:pathLst>
                  <a:path extrusionOk="0" h="1191" w="27005">
                    <a:moveTo>
                      <a:pt x="1" y="0"/>
                    </a:moveTo>
                    <a:lnTo>
                      <a:pt x="1" y="1191"/>
                    </a:lnTo>
                    <a:lnTo>
                      <a:pt x="27004" y="1191"/>
                    </a:lnTo>
                    <a:lnTo>
                      <a:pt x="270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2"/>
              <p:cNvSpPr/>
              <p:nvPr/>
            </p:nvSpPr>
            <p:spPr>
              <a:xfrm>
                <a:off x="3310500" y="2550075"/>
                <a:ext cx="850600" cy="125775"/>
              </a:xfrm>
              <a:custGeom>
                <a:rect b="b" l="l" r="r" t="t"/>
                <a:pathLst>
                  <a:path extrusionOk="0" h="5031" w="34024">
                    <a:moveTo>
                      <a:pt x="5049" y="0"/>
                    </a:moveTo>
                    <a:cubicBezTo>
                      <a:pt x="5029" y="0"/>
                      <a:pt x="5010" y="1"/>
                      <a:pt x="4990" y="3"/>
                    </a:cubicBezTo>
                    <a:cubicBezTo>
                      <a:pt x="4085" y="87"/>
                      <a:pt x="4502" y="2051"/>
                      <a:pt x="4502" y="2051"/>
                    </a:cubicBezTo>
                    <a:cubicBezTo>
                      <a:pt x="4502" y="2051"/>
                      <a:pt x="3657" y="849"/>
                      <a:pt x="2549" y="718"/>
                    </a:cubicBezTo>
                    <a:cubicBezTo>
                      <a:pt x="2488" y="710"/>
                      <a:pt x="2428" y="707"/>
                      <a:pt x="2368" y="707"/>
                    </a:cubicBezTo>
                    <a:cubicBezTo>
                      <a:pt x="983" y="707"/>
                      <a:pt x="1" y="2631"/>
                      <a:pt x="1644" y="3659"/>
                    </a:cubicBezTo>
                    <a:cubicBezTo>
                      <a:pt x="2293" y="4064"/>
                      <a:pt x="2876" y="4190"/>
                      <a:pt x="3352" y="4190"/>
                    </a:cubicBezTo>
                    <a:cubicBezTo>
                      <a:pt x="4133" y="4190"/>
                      <a:pt x="4621" y="3849"/>
                      <a:pt x="4621" y="3849"/>
                    </a:cubicBezTo>
                    <a:cubicBezTo>
                      <a:pt x="4621" y="3849"/>
                      <a:pt x="4788" y="4706"/>
                      <a:pt x="6181" y="5004"/>
                    </a:cubicBezTo>
                    <a:cubicBezTo>
                      <a:pt x="6265" y="5022"/>
                      <a:pt x="6349" y="5030"/>
                      <a:pt x="6430" y="5030"/>
                    </a:cubicBezTo>
                    <a:cubicBezTo>
                      <a:pt x="7704" y="5030"/>
                      <a:pt x="8598" y="2980"/>
                      <a:pt x="8598" y="2980"/>
                    </a:cubicBezTo>
                    <a:cubicBezTo>
                      <a:pt x="8598" y="2980"/>
                      <a:pt x="9110" y="4182"/>
                      <a:pt x="10538" y="4778"/>
                    </a:cubicBezTo>
                    <a:cubicBezTo>
                      <a:pt x="10818" y="4893"/>
                      <a:pt x="11077" y="4940"/>
                      <a:pt x="11313" y="4940"/>
                    </a:cubicBezTo>
                    <a:cubicBezTo>
                      <a:pt x="12296" y="4940"/>
                      <a:pt x="12884" y="4135"/>
                      <a:pt x="12884" y="4135"/>
                    </a:cubicBezTo>
                    <a:cubicBezTo>
                      <a:pt x="13405" y="4341"/>
                      <a:pt x="13904" y="4420"/>
                      <a:pt x="14363" y="4420"/>
                    </a:cubicBezTo>
                    <a:cubicBezTo>
                      <a:pt x="15864" y="4420"/>
                      <a:pt x="16932" y="3575"/>
                      <a:pt x="16932" y="3575"/>
                    </a:cubicBezTo>
                    <a:cubicBezTo>
                      <a:pt x="16932" y="3575"/>
                      <a:pt x="17637" y="3901"/>
                      <a:pt x="18480" y="3901"/>
                    </a:cubicBezTo>
                    <a:cubicBezTo>
                      <a:pt x="19174" y="3901"/>
                      <a:pt x="19963" y="3680"/>
                      <a:pt x="20528" y="2873"/>
                    </a:cubicBezTo>
                    <a:cubicBezTo>
                      <a:pt x="21094" y="3931"/>
                      <a:pt x="21813" y="4225"/>
                      <a:pt x="22437" y="4225"/>
                    </a:cubicBezTo>
                    <a:cubicBezTo>
                      <a:pt x="23217" y="4225"/>
                      <a:pt x="23850" y="3766"/>
                      <a:pt x="23850" y="3766"/>
                    </a:cubicBezTo>
                    <a:cubicBezTo>
                      <a:pt x="23850" y="3766"/>
                      <a:pt x="24246" y="4133"/>
                      <a:pt x="24920" y="4133"/>
                    </a:cubicBezTo>
                    <a:cubicBezTo>
                      <a:pt x="25531" y="4133"/>
                      <a:pt x="26371" y="3831"/>
                      <a:pt x="27350" y="2682"/>
                    </a:cubicBezTo>
                    <a:cubicBezTo>
                      <a:pt x="28064" y="3826"/>
                      <a:pt x="28905" y="4258"/>
                      <a:pt x="29719" y="4258"/>
                    </a:cubicBezTo>
                    <a:cubicBezTo>
                      <a:pt x="31975" y="4258"/>
                      <a:pt x="34023" y="944"/>
                      <a:pt x="32589" y="253"/>
                    </a:cubicBezTo>
                    <a:cubicBezTo>
                      <a:pt x="32237" y="85"/>
                      <a:pt x="31911" y="16"/>
                      <a:pt x="31614" y="16"/>
                    </a:cubicBezTo>
                    <a:cubicBezTo>
                      <a:pt x="30251" y="16"/>
                      <a:pt x="29481" y="1468"/>
                      <a:pt x="29481" y="1468"/>
                    </a:cubicBezTo>
                    <a:cubicBezTo>
                      <a:pt x="28909" y="877"/>
                      <a:pt x="28227" y="659"/>
                      <a:pt x="27534" y="659"/>
                    </a:cubicBezTo>
                    <a:cubicBezTo>
                      <a:pt x="25601" y="659"/>
                      <a:pt x="23576" y="2349"/>
                      <a:pt x="23576" y="2349"/>
                    </a:cubicBezTo>
                    <a:cubicBezTo>
                      <a:pt x="23576" y="2349"/>
                      <a:pt x="24528" y="658"/>
                      <a:pt x="22826" y="241"/>
                    </a:cubicBezTo>
                    <a:cubicBezTo>
                      <a:pt x="22683" y="205"/>
                      <a:pt x="22539" y="188"/>
                      <a:pt x="22394" y="188"/>
                    </a:cubicBezTo>
                    <a:cubicBezTo>
                      <a:pt x="20800" y="188"/>
                      <a:pt x="19158" y="2230"/>
                      <a:pt x="19158" y="2230"/>
                    </a:cubicBezTo>
                    <a:cubicBezTo>
                      <a:pt x="19158" y="2230"/>
                      <a:pt x="18861" y="1170"/>
                      <a:pt x="17432" y="956"/>
                    </a:cubicBezTo>
                    <a:cubicBezTo>
                      <a:pt x="17341" y="941"/>
                      <a:pt x="17252" y="935"/>
                      <a:pt x="17164" y="935"/>
                    </a:cubicBezTo>
                    <a:cubicBezTo>
                      <a:pt x="15871" y="935"/>
                      <a:pt x="14932" y="2396"/>
                      <a:pt x="14932" y="2396"/>
                    </a:cubicBezTo>
                    <a:cubicBezTo>
                      <a:pt x="14932" y="2396"/>
                      <a:pt x="14515" y="1396"/>
                      <a:pt x="13146" y="1396"/>
                    </a:cubicBezTo>
                    <a:cubicBezTo>
                      <a:pt x="11777" y="1396"/>
                      <a:pt x="11157" y="2396"/>
                      <a:pt x="11157" y="2396"/>
                    </a:cubicBezTo>
                    <a:cubicBezTo>
                      <a:pt x="11157" y="2396"/>
                      <a:pt x="10503" y="634"/>
                      <a:pt x="8860" y="420"/>
                    </a:cubicBezTo>
                    <a:cubicBezTo>
                      <a:pt x="8765" y="407"/>
                      <a:pt x="8674" y="401"/>
                      <a:pt x="8588" y="401"/>
                    </a:cubicBezTo>
                    <a:cubicBezTo>
                      <a:pt x="7171" y="401"/>
                      <a:pt x="6907" y="2051"/>
                      <a:pt x="6907" y="2051"/>
                    </a:cubicBezTo>
                    <a:cubicBezTo>
                      <a:pt x="6907" y="2051"/>
                      <a:pt x="5938" y="0"/>
                      <a:pt x="50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2"/>
              <p:cNvSpPr/>
              <p:nvPr/>
            </p:nvSpPr>
            <p:spPr>
              <a:xfrm>
                <a:off x="3666525" y="2393550"/>
                <a:ext cx="29775" cy="36575"/>
              </a:xfrm>
              <a:custGeom>
                <a:rect b="b" l="l" r="r" t="t"/>
                <a:pathLst>
                  <a:path extrusionOk="0" h="1463" w="1191">
                    <a:moveTo>
                      <a:pt x="979" y="0"/>
                    </a:moveTo>
                    <a:cubicBezTo>
                      <a:pt x="835" y="0"/>
                      <a:pt x="603" y="173"/>
                      <a:pt x="393" y="466"/>
                    </a:cubicBezTo>
                    <a:cubicBezTo>
                      <a:pt x="131" y="847"/>
                      <a:pt x="0" y="1264"/>
                      <a:pt x="95" y="1407"/>
                    </a:cubicBezTo>
                    <a:cubicBezTo>
                      <a:pt x="121" y="1444"/>
                      <a:pt x="159" y="1462"/>
                      <a:pt x="206" y="1462"/>
                    </a:cubicBezTo>
                    <a:cubicBezTo>
                      <a:pt x="351" y="1462"/>
                      <a:pt x="579" y="1287"/>
                      <a:pt x="786" y="990"/>
                    </a:cubicBezTo>
                    <a:cubicBezTo>
                      <a:pt x="1048" y="621"/>
                      <a:pt x="1191" y="204"/>
                      <a:pt x="1084" y="49"/>
                    </a:cubicBezTo>
                    <a:cubicBezTo>
                      <a:pt x="1059" y="16"/>
                      <a:pt x="1023" y="0"/>
                      <a:pt x="9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2"/>
              <p:cNvSpPr/>
              <p:nvPr/>
            </p:nvSpPr>
            <p:spPr>
              <a:xfrm>
                <a:off x="3774275" y="2343675"/>
                <a:ext cx="29775" cy="36400"/>
              </a:xfrm>
              <a:custGeom>
                <a:rect b="b" l="l" r="r" t="t"/>
                <a:pathLst>
                  <a:path extrusionOk="0" h="1456" w="1191">
                    <a:moveTo>
                      <a:pt x="218" y="0"/>
                    </a:moveTo>
                    <a:cubicBezTo>
                      <a:pt x="171" y="0"/>
                      <a:pt x="133" y="18"/>
                      <a:pt x="107" y="56"/>
                    </a:cubicBezTo>
                    <a:cubicBezTo>
                      <a:pt x="0" y="199"/>
                      <a:pt x="131" y="616"/>
                      <a:pt x="405" y="997"/>
                    </a:cubicBezTo>
                    <a:cubicBezTo>
                      <a:pt x="609" y="1284"/>
                      <a:pt x="849" y="1456"/>
                      <a:pt x="991" y="1456"/>
                    </a:cubicBezTo>
                    <a:cubicBezTo>
                      <a:pt x="1031" y="1456"/>
                      <a:pt x="1063" y="1442"/>
                      <a:pt x="1084" y="1413"/>
                    </a:cubicBezTo>
                    <a:cubicBezTo>
                      <a:pt x="1191" y="1258"/>
                      <a:pt x="1060" y="842"/>
                      <a:pt x="786" y="473"/>
                    </a:cubicBezTo>
                    <a:cubicBezTo>
                      <a:pt x="588" y="175"/>
                      <a:pt x="362" y="0"/>
                      <a:pt x="2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2"/>
              <p:cNvSpPr/>
              <p:nvPr/>
            </p:nvSpPr>
            <p:spPr>
              <a:xfrm>
                <a:off x="3670100" y="2340550"/>
                <a:ext cx="35725" cy="20950"/>
              </a:xfrm>
              <a:custGeom>
                <a:rect b="b" l="l" r="r" t="t"/>
                <a:pathLst>
                  <a:path extrusionOk="0" h="838" w="1429">
                    <a:moveTo>
                      <a:pt x="993" y="1"/>
                    </a:moveTo>
                    <a:cubicBezTo>
                      <a:pt x="891" y="1"/>
                      <a:pt x="777" y="17"/>
                      <a:pt x="655" y="50"/>
                    </a:cubicBezTo>
                    <a:cubicBezTo>
                      <a:pt x="286" y="145"/>
                      <a:pt x="0" y="407"/>
                      <a:pt x="36" y="610"/>
                    </a:cubicBezTo>
                    <a:cubicBezTo>
                      <a:pt x="52" y="758"/>
                      <a:pt x="216" y="837"/>
                      <a:pt x="442" y="837"/>
                    </a:cubicBezTo>
                    <a:cubicBezTo>
                      <a:pt x="543" y="837"/>
                      <a:pt x="656" y="821"/>
                      <a:pt x="774" y="788"/>
                    </a:cubicBezTo>
                    <a:cubicBezTo>
                      <a:pt x="1143" y="681"/>
                      <a:pt x="1429" y="431"/>
                      <a:pt x="1405" y="229"/>
                    </a:cubicBezTo>
                    <a:cubicBezTo>
                      <a:pt x="1380" y="81"/>
                      <a:pt x="1219" y="1"/>
                      <a:pt x="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2"/>
              <p:cNvSpPr/>
              <p:nvPr/>
            </p:nvSpPr>
            <p:spPr>
              <a:xfrm>
                <a:off x="3740050" y="2417225"/>
                <a:ext cx="29775" cy="36075"/>
              </a:xfrm>
              <a:custGeom>
                <a:rect b="b" l="l" r="r" t="t"/>
                <a:pathLst>
                  <a:path extrusionOk="0" h="1443" w="1191">
                    <a:moveTo>
                      <a:pt x="205" y="0"/>
                    </a:moveTo>
                    <a:cubicBezTo>
                      <a:pt x="164" y="0"/>
                      <a:pt x="131" y="14"/>
                      <a:pt x="107" y="43"/>
                    </a:cubicBezTo>
                    <a:cubicBezTo>
                      <a:pt x="0" y="198"/>
                      <a:pt x="131" y="614"/>
                      <a:pt x="405" y="983"/>
                    </a:cubicBezTo>
                    <a:cubicBezTo>
                      <a:pt x="609" y="1271"/>
                      <a:pt x="849" y="1443"/>
                      <a:pt x="990" y="1443"/>
                    </a:cubicBezTo>
                    <a:cubicBezTo>
                      <a:pt x="1030" y="1443"/>
                      <a:pt x="1062" y="1429"/>
                      <a:pt x="1084" y="1400"/>
                    </a:cubicBezTo>
                    <a:cubicBezTo>
                      <a:pt x="1191" y="1245"/>
                      <a:pt x="1060" y="829"/>
                      <a:pt x="786" y="460"/>
                    </a:cubicBezTo>
                    <a:cubicBezTo>
                      <a:pt x="582" y="172"/>
                      <a:pt x="349" y="0"/>
                      <a:pt x="2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2"/>
              <p:cNvSpPr/>
              <p:nvPr/>
            </p:nvSpPr>
            <p:spPr>
              <a:xfrm>
                <a:off x="3853450" y="2369150"/>
                <a:ext cx="35150" cy="19100"/>
              </a:xfrm>
              <a:custGeom>
                <a:rect b="b" l="l" r="r" t="t"/>
                <a:pathLst>
                  <a:path extrusionOk="0" h="764" w="1406">
                    <a:moveTo>
                      <a:pt x="664" y="1"/>
                    </a:moveTo>
                    <a:cubicBezTo>
                      <a:pt x="300" y="1"/>
                      <a:pt x="0" y="163"/>
                      <a:pt x="0" y="359"/>
                    </a:cubicBezTo>
                    <a:cubicBezTo>
                      <a:pt x="0" y="561"/>
                      <a:pt x="322" y="751"/>
                      <a:pt x="703" y="763"/>
                    </a:cubicBezTo>
                    <a:cubicBezTo>
                      <a:pt x="716" y="764"/>
                      <a:pt x="729" y="764"/>
                      <a:pt x="742" y="764"/>
                    </a:cubicBezTo>
                    <a:cubicBezTo>
                      <a:pt x="1116" y="764"/>
                      <a:pt x="1405" y="602"/>
                      <a:pt x="1405" y="406"/>
                    </a:cubicBezTo>
                    <a:cubicBezTo>
                      <a:pt x="1405" y="192"/>
                      <a:pt x="1096" y="13"/>
                      <a:pt x="703" y="1"/>
                    </a:cubicBezTo>
                    <a:cubicBezTo>
                      <a:pt x="690" y="1"/>
                      <a:pt x="677" y="1"/>
                      <a:pt x="6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2"/>
              <p:cNvSpPr/>
              <p:nvPr/>
            </p:nvSpPr>
            <p:spPr>
              <a:xfrm>
                <a:off x="3511725" y="2425700"/>
                <a:ext cx="34850" cy="19125"/>
              </a:xfrm>
              <a:custGeom>
                <a:rect b="b" l="l" r="r" t="t"/>
                <a:pathLst>
                  <a:path extrusionOk="0" h="765" w="1394">
                    <a:moveTo>
                      <a:pt x="653" y="1"/>
                    </a:moveTo>
                    <a:cubicBezTo>
                      <a:pt x="290" y="1"/>
                      <a:pt x="1" y="163"/>
                      <a:pt x="1" y="359"/>
                    </a:cubicBezTo>
                    <a:cubicBezTo>
                      <a:pt x="1" y="573"/>
                      <a:pt x="311" y="752"/>
                      <a:pt x="692" y="764"/>
                    </a:cubicBezTo>
                    <a:cubicBezTo>
                      <a:pt x="705" y="764"/>
                      <a:pt x="718" y="764"/>
                      <a:pt x="731" y="764"/>
                    </a:cubicBezTo>
                    <a:cubicBezTo>
                      <a:pt x="1105" y="764"/>
                      <a:pt x="1394" y="602"/>
                      <a:pt x="1394" y="406"/>
                    </a:cubicBezTo>
                    <a:cubicBezTo>
                      <a:pt x="1394" y="192"/>
                      <a:pt x="1084" y="13"/>
                      <a:pt x="692" y="2"/>
                    </a:cubicBezTo>
                    <a:cubicBezTo>
                      <a:pt x="679" y="1"/>
                      <a:pt x="666" y="1"/>
                      <a:pt x="6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2"/>
              <p:cNvSpPr/>
              <p:nvPr/>
            </p:nvSpPr>
            <p:spPr>
              <a:xfrm>
                <a:off x="3903450" y="2420600"/>
                <a:ext cx="34850" cy="18900"/>
              </a:xfrm>
              <a:custGeom>
                <a:rect b="b" l="l" r="r" t="t"/>
                <a:pathLst>
                  <a:path extrusionOk="0" h="756" w="1394">
                    <a:moveTo>
                      <a:pt x="629" y="1"/>
                    </a:moveTo>
                    <a:cubicBezTo>
                      <a:pt x="272" y="1"/>
                      <a:pt x="1" y="160"/>
                      <a:pt x="1" y="360"/>
                    </a:cubicBezTo>
                    <a:cubicBezTo>
                      <a:pt x="1" y="563"/>
                      <a:pt x="310" y="741"/>
                      <a:pt x="703" y="753"/>
                    </a:cubicBezTo>
                    <a:cubicBezTo>
                      <a:pt x="727" y="755"/>
                      <a:pt x="752" y="755"/>
                      <a:pt x="775" y="755"/>
                    </a:cubicBezTo>
                    <a:cubicBezTo>
                      <a:pt x="1122" y="755"/>
                      <a:pt x="1394" y="597"/>
                      <a:pt x="1394" y="396"/>
                    </a:cubicBezTo>
                    <a:cubicBezTo>
                      <a:pt x="1394" y="194"/>
                      <a:pt x="1084" y="15"/>
                      <a:pt x="703" y="3"/>
                    </a:cubicBezTo>
                    <a:cubicBezTo>
                      <a:pt x="678" y="2"/>
                      <a:pt x="653" y="1"/>
                      <a:pt x="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2"/>
              <p:cNvSpPr/>
              <p:nvPr/>
            </p:nvSpPr>
            <p:spPr>
              <a:xfrm>
                <a:off x="3594475" y="2369150"/>
                <a:ext cx="35150" cy="19100"/>
              </a:xfrm>
              <a:custGeom>
                <a:rect b="b" l="l" r="r" t="t"/>
                <a:pathLst>
                  <a:path extrusionOk="0" h="764" w="1406">
                    <a:moveTo>
                      <a:pt x="665" y="1"/>
                    </a:moveTo>
                    <a:cubicBezTo>
                      <a:pt x="301" y="1"/>
                      <a:pt x="1" y="163"/>
                      <a:pt x="1" y="359"/>
                    </a:cubicBezTo>
                    <a:cubicBezTo>
                      <a:pt x="1" y="561"/>
                      <a:pt x="322" y="751"/>
                      <a:pt x="703" y="763"/>
                    </a:cubicBezTo>
                    <a:cubicBezTo>
                      <a:pt x="716" y="764"/>
                      <a:pt x="728" y="764"/>
                      <a:pt x="741" y="764"/>
                    </a:cubicBezTo>
                    <a:cubicBezTo>
                      <a:pt x="1095" y="764"/>
                      <a:pt x="1406" y="602"/>
                      <a:pt x="1406" y="406"/>
                    </a:cubicBezTo>
                    <a:cubicBezTo>
                      <a:pt x="1406" y="192"/>
                      <a:pt x="1096" y="13"/>
                      <a:pt x="703" y="1"/>
                    </a:cubicBezTo>
                    <a:cubicBezTo>
                      <a:pt x="690" y="1"/>
                      <a:pt x="678" y="1"/>
                      <a:pt x="6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2"/>
              <p:cNvSpPr/>
              <p:nvPr/>
            </p:nvSpPr>
            <p:spPr>
              <a:xfrm>
                <a:off x="3841250" y="2411825"/>
                <a:ext cx="30075" cy="36450"/>
              </a:xfrm>
              <a:custGeom>
                <a:rect b="b" l="l" r="r" t="t"/>
                <a:pathLst>
                  <a:path extrusionOk="0" h="1458" w="1203">
                    <a:moveTo>
                      <a:pt x="978" y="1"/>
                    </a:moveTo>
                    <a:cubicBezTo>
                      <a:pt x="836" y="1"/>
                      <a:pt x="603" y="176"/>
                      <a:pt x="405" y="473"/>
                    </a:cubicBezTo>
                    <a:cubicBezTo>
                      <a:pt x="131" y="842"/>
                      <a:pt x="0" y="1259"/>
                      <a:pt x="107" y="1402"/>
                    </a:cubicBezTo>
                    <a:cubicBezTo>
                      <a:pt x="133" y="1439"/>
                      <a:pt x="171" y="1457"/>
                      <a:pt x="218" y="1457"/>
                    </a:cubicBezTo>
                    <a:cubicBezTo>
                      <a:pt x="362" y="1457"/>
                      <a:pt x="588" y="1283"/>
                      <a:pt x="786" y="985"/>
                    </a:cubicBezTo>
                    <a:cubicBezTo>
                      <a:pt x="1072" y="628"/>
                      <a:pt x="1203" y="199"/>
                      <a:pt x="1084" y="56"/>
                    </a:cubicBezTo>
                    <a:cubicBezTo>
                      <a:pt x="1061" y="19"/>
                      <a:pt x="1024" y="1"/>
                      <a:pt x="9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2"/>
              <p:cNvSpPr/>
              <p:nvPr/>
            </p:nvSpPr>
            <p:spPr>
              <a:xfrm>
                <a:off x="3591500" y="2427100"/>
                <a:ext cx="33675" cy="30975"/>
              </a:xfrm>
              <a:custGeom>
                <a:rect b="b" l="l" r="r" t="t"/>
                <a:pathLst>
                  <a:path extrusionOk="0" h="1239" w="1347">
                    <a:moveTo>
                      <a:pt x="243" y="0"/>
                    </a:moveTo>
                    <a:cubicBezTo>
                      <a:pt x="172" y="0"/>
                      <a:pt x="120" y="25"/>
                      <a:pt x="96" y="76"/>
                    </a:cubicBezTo>
                    <a:cubicBezTo>
                      <a:pt x="1" y="255"/>
                      <a:pt x="203" y="636"/>
                      <a:pt x="525" y="934"/>
                    </a:cubicBezTo>
                    <a:cubicBezTo>
                      <a:pt x="729" y="1130"/>
                      <a:pt x="948" y="1238"/>
                      <a:pt x="1094" y="1238"/>
                    </a:cubicBezTo>
                    <a:cubicBezTo>
                      <a:pt x="1170" y="1238"/>
                      <a:pt x="1227" y="1209"/>
                      <a:pt x="1251" y="1148"/>
                    </a:cubicBezTo>
                    <a:cubicBezTo>
                      <a:pt x="1346" y="969"/>
                      <a:pt x="1156" y="600"/>
                      <a:pt x="822" y="303"/>
                    </a:cubicBezTo>
                    <a:cubicBezTo>
                      <a:pt x="607" y="103"/>
                      <a:pt x="387" y="0"/>
                      <a:pt x="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2"/>
              <p:cNvSpPr/>
              <p:nvPr/>
            </p:nvSpPr>
            <p:spPr>
              <a:xfrm>
                <a:off x="4480000" y="2291775"/>
                <a:ext cx="165225" cy="197375"/>
              </a:xfrm>
              <a:custGeom>
                <a:rect b="b" l="l" r="r" t="t"/>
                <a:pathLst>
                  <a:path extrusionOk="0" h="7895" w="6609">
                    <a:moveTo>
                      <a:pt x="1419" y="0"/>
                    </a:moveTo>
                    <a:cubicBezTo>
                      <a:pt x="1387" y="0"/>
                      <a:pt x="1370" y="1"/>
                      <a:pt x="1370" y="1"/>
                    </a:cubicBezTo>
                    <a:cubicBezTo>
                      <a:pt x="1" y="870"/>
                      <a:pt x="3716" y="3620"/>
                      <a:pt x="3716" y="7895"/>
                    </a:cubicBezTo>
                    <a:cubicBezTo>
                      <a:pt x="4728" y="7442"/>
                      <a:pt x="6609" y="5609"/>
                      <a:pt x="5418" y="2739"/>
                    </a:cubicBezTo>
                    <a:cubicBezTo>
                      <a:pt x="4308" y="101"/>
                      <a:pt x="1798" y="0"/>
                      <a:pt x="14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2"/>
              <p:cNvSpPr/>
              <p:nvPr/>
            </p:nvSpPr>
            <p:spPr>
              <a:xfrm>
                <a:off x="4041575" y="3007025"/>
                <a:ext cx="684925" cy="246425"/>
              </a:xfrm>
              <a:custGeom>
                <a:rect b="b" l="l" r="r" t="t"/>
                <a:pathLst>
                  <a:path extrusionOk="0" h="9857" w="27397">
                    <a:moveTo>
                      <a:pt x="19722" y="0"/>
                    </a:moveTo>
                    <a:cubicBezTo>
                      <a:pt x="19171" y="0"/>
                      <a:pt x="18607" y="44"/>
                      <a:pt x="18038" y="144"/>
                    </a:cubicBezTo>
                    <a:cubicBezTo>
                      <a:pt x="14609" y="751"/>
                      <a:pt x="5715" y="3776"/>
                      <a:pt x="1762" y="5157"/>
                    </a:cubicBezTo>
                    <a:cubicBezTo>
                      <a:pt x="655" y="5550"/>
                      <a:pt x="0" y="6669"/>
                      <a:pt x="214" y="7776"/>
                    </a:cubicBezTo>
                    <a:cubicBezTo>
                      <a:pt x="428" y="8832"/>
                      <a:pt x="1383" y="9570"/>
                      <a:pt x="2481" y="9570"/>
                    </a:cubicBezTo>
                    <a:cubicBezTo>
                      <a:pt x="2546" y="9570"/>
                      <a:pt x="2612" y="9567"/>
                      <a:pt x="2679" y="9562"/>
                    </a:cubicBezTo>
                    <a:cubicBezTo>
                      <a:pt x="3269" y="9518"/>
                      <a:pt x="3922" y="9501"/>
                      <a:pt x="4620" y="9501"/>
                    </a:cubicBezTo>
                    <a:cubicBezTo>
                      <a:pt x="7734" y="9501"/>
                      <a:pt x="11722" y="9856"/>
                      <a:pt x="14788" y="9856"/>
                    </a:cubicBezTo>
                    <a:cubicBezTo>
                      <a:pt x="15903" y="9856"/>
                      <a:pt x="16896" y="9809"/>
                      <a:pt x="17681" y="9681"/>
                    </a:cubicBezTo>
                    <a:cubicBezTo>
                      <a:pt x="27396" y="8110"/>
                      <a:pt x="26670" y="2049"/>
                      <a:pt x="26670" y="2049"/>
                    </a:cubicBezTo>
                    <a:cubicBezTo>
                      <a:pt x="26670" y="2049"/>
                      <a:pt x="23497" y="0"/>
                      <a:pt x="197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2"/>
              <p:cNvSpPr/>
              <p:nvPr/>
            </p:nvSpPr>
            <p:spPr>
              <a:xfrm>
                <a:off x="4044850" y="2618100"/>
                <a:ext cx="382400" cy="114950"/>
              </a:xfrm>
              <a:custGeom>
                <a:rect b="b" l="l" r="r" t="t"/>
                <a:pathLst>
                  <a:path extrusionOk="0" h="4598" w="15296">
                    <a:moveTo>
                      <a:pt x="12261" y="1"/>
                    </a:moveTo>
                    <a:cubicBezTo>
                      <a:pt x="11961" y="1"/>
                      <a:pt x="11630" y="26"/>
                      <a:pt x="11263" y="80"/>
                    </a:cubicBezTo>
                    <a:cubicBezTo>
                      <a:pt x="7989" y="545"/>
                      <a:pt x="3143" y="1164"/>
                      <a:pt x="1143" y="1438"/>
                    </a:cubicBezTo>
                    <a:cubicBezTo>
                      <a:pt x="476" y="1545"/>
                      <a:pt x="0" y="2212"/>
                      <a:pt x="48" y="2985"/>
                    </a:cubicBezTo>
                    <a:cubicBezTo>
                      <a:pt x="83" y="3759"/>
                      <a:pt x="762" y="4569"/>
                      <a:pt x="1429" y="4581"/>
                    </a:cubicBezTo>
                    <a:cubicBezTo>
                      <a:pt x="1849" y="4593"/>
                      <a:pt x="2390" y="4598"/>
                      <a:pt x="3012" y="4598"/>
                    </a:cubicBezTo>
                    <a:cubicBezTo>
                      <a:pt x="4851" y="4598"/>
                      <a:pt x="7404" y="4557"/>
                      <a:pt x="9676" y="4557"/>
                    </a:cubicBezTo>
                    <a:cubicBezTo>
                      <a:pt x="10319" y="4557"/>
                      <a:pt x="10938" y="4561"/>
                      <a:pt x="11513" y="4569"/>
                    </a:cubicBezTo>
                    <a:cubicBezTo>
                      <a:pt x="11549" y="4569"/>
                      <a:pt x="11584" y="4570"/>
                      <a:pt x="11619" y="4570"/>
                    </a:cubicBezTo>
                    <a:cubicBezTo>
                      <a:pt x="15296" y="4570"/>
                      <a:pt x="15097" y="2104"/>
                      <a:pt x="15097" y="2104"/>
                    </a:cubicBezTo>
                    <a:cubicBezTo>
                      <a:pt x="15097" y="2104"/>
                      <a:pt x="15029" y="1"/>
                      <a:pt x="122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2"/>
              <p:cNvSpPr/>
              <p:nvPr/>
            </p:nvSpPr>
            <p:spPr>
              <a:xfrm>
                <a:off x="4749975" y="3147850"/>
                <a:ext cx="130100" cy="87625"/>
              </a:xfrm>
              <a:custGeom>
                <a:rect b="b" l="l" r="r" t="t"/>
                <a:pathLst>
                  <a:path extrusionOk="0" h="3505" w="5204">
                    <a:moveTo>
                      <a:pt x="572" y="0"/>
                    </a:moveTo>
                    <a:lnTo>
                      <a:pt x="572" y="0"/>
                    </a:lnTo>
                    <a:cubicBezTo>
                      <a:pt x="1" y="822"/>
                      <a:pt x="203" y="1965"/>
                      <a:pt x="1049" y="2524"/>
                    </a:cubicBezTo>
                    <a:cubicBezTo>
                      <a:pt x="1394" y="2738"/>
                      <a:pt x="1763" y="2953"/>
                      <a:pt x="2108" y="3119"/>
                    </a:cubicBezTo>
                    <a:cubicBezTo>
                      <a:pt x="2575" y="3330"/>
                      <a:pt x="2907" y="3505"/>
                      <a:pt x="3048" y="3505"/>
                    </a:cubicBezTo>
                    <a:cubicBezTo>
                      <a:pt x="3090" y="3505"/>
                      <a:pt x="3115" y="3489"/>
                      <a:pt x="3120" y="3453"/>
                    </a:cubicBezTo>
                    <a:cubicBezTo>
                      <a:pt x="3168" y="3239"/>
                      <a:pt x="1763" y="2203"/>
                      <a:pt x="1763" y="2203"/>
                    </a:cubicBezTo>
                    <a:lnTo>
                      <a:pt x="1763" y="2203"/>
                    </a:lnTo>
                    <a:cubicBezTo>
                      <a:pt x="1763" y="2203"/>
                      <a:pt x="4159" y="3179"/>
                      <a:pt x="4674" y="3179"/>
                    </a:cubicBezTo>
                    <a:cubicBezTo>
                      <a:pt x="4719" y="3179"/>
                      <a:pt x="4750" y="3171"/>
                      <a:pt x="4763" y="3155"/>
                    </a:cubicBezTo>
                    <a:cubicBezTo>
                      <a:pt x="4918" y="2965"/>
                      <a:pt x="2799" y="1893"/>
                      <a:pt x="2799" y="1893"/>
                    </a:cubicBezTo>
                    <a:lnTo>
                      <a:pt x="2799" y="1893"/>
                    </a:lnTo>
                    <a:cubicBezTo>
                      <a:pt x="2799" y="1893"/>
                      <a:pt x="4496" y="2471"/>
                      <a:pt x="4990" y="2471"/>
                    </a:cubicBezTo>
                    <a:cubicBezTo>
                      <a:pt x="5063" y="2471"/>
                      <a:pt x="5110" y="2458"/>
                      <a:pt x="5121" y="2429"/>
                    </a:cubicBezTo>
                    <a:cubicBezTo>
                      <a:pt x="5204" y="2203"/>
                      <a:pt x="2883" y="1286"/>
                      <a:pt x="2882" y="1286"/>
                    </a:cubicBezTo>
                    <a:lnTo>
                      <a:pt x="2882" y="1286"/>
                    </a:lnTo>
                    <a:cubicBezTo>
                      <a:pt x="2883" y="1286"/>
                      <a:pt x="4330" y="1571"/>
                      <a:pt x="4909" y="1571"/>
                    </a:cubicBezTo>
                    <a:cubicBezTo>
                      <a:pt x="5050" y="1571"/>
                      <a:pt x="5140" y="1554"/>
                      <a:pt x="5144" y="1512"/>
                    </a:cubicBezTo>
                    <a:cubicBezTo>
                      <a:pt x="5192" y="1274"/>
                      <a:pt x="2978" y="703"/>
                      <a:pt x="2978" y="702"/>
                    </a:cubicBezTo>
                    <a:lnTo>
                      <a:pt x="2978" y="702"/>
                    </a:lnTo>
                    <a:cubicBezTo>
                      <a:pt x="2978" y="702"/>
                      <a:pt x="3239" y="714"/>
                      <a:pt x="3552" y="714"/>
                    </a:cubicBezTo>
                    <a:cubicBezTo>
                      <a:pt x="4023" y="714"/>
                      <a:pt x="4613" y="688"/>
                      <a:pt x="4621" y="560"/>
                    </a:cubicBezTo>
                    <a:cubicBezTo>
                      <a:pt x="4644" y="333"/>
                      <a:pt x="573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2"/>
              <p:cNvSpPr/>
              <p:nvPr/>
            </p:nvSpPr>
            <p:spPr>
              <a:xfrm>
                <a:off x="4370475" y="2580875"/>
                <a:ext cx="288750" cy="371425"/>
              </a:xfrm>
              <a:custGeom>
                <a:rect b="b" l="l" r="r" t="t"/>
                <a:pathLst>
                  <a:path extrusionOk="0" h="14857" w="11550">
                    <a:moveTo>
                      <a:pt x="5748" y="1"/>
                    </a:moveTo>
                    <a:cubicBezTo>
                      <a:pt x="4296" y="1"/>
                      <a:pt x="2846" y="158"/>
                      <a:pt x="1429" y="474"/>
                    </a:cubicBezTo>
                    <a:cubicBezTo>
                      <a:pt x="1322" y="498"/>
                      <a:pt x="1227" y="522"/>
                      <a:pt x="1132" y="557"/>
                    </a:cubicBezTo>
                    <a:cubicBezTo>
                      <a:pt x="786" y="629"/>
                      <a:pt x="512" y="914"/>
                      <a:pt x="453" y="1248"/>
                    </a:cubicBezTo>
                    <a:cubicBezTo>
                      <a:pt x="0" y="3653"/>
                      <a:pt x="1251" y="11487"/>
                      <a:pt x="1405" y="14071"/>
                    </a:cubicBezTo>
                    <a:cubicBezTo>
                      <a:pt x="1441" y="14547"/>
                      <a:pt x="1013" y="14857"/>
                      <a:pt x="1489" y="14857"/>
                    </a:cubicBezTo>
                    <a:lnTo>
                      <a:pt x="10037" y="14857"/>
                    </a:lnTo>
                    <a:cubicBezTo>
                      <a:pt x="10514" y="14857"/>
                      <a:pt x="10907" y="14488"/>
                      <a:pt x="10930" y="14023"/>
                    </a:cubicBezTo>
                    <a:cubicBezTo>
                      <a:pt x="11097" y="11451"/>
                      <a:pt x="11550" y="3653"/>
                      <a:pt x="11073" y="1248"/>
                    </a:cubicBezTo>
                    <a:cubicBezTo>
                      <a:pt x="10990" y="914"/>
                      <a:pt x="10728" y="629"/>
                      <a:pt x="10383" y="557"/>
                    </a:cubicBezTo>
                    <a:cubicBezTo>
                      <a:pt x="10276" y="522"/>
                      <a:pt x="10192" y="510"/>
                      <a:pt x="10085" y="474"/>
                    </a:cubicBezTo>
                    <a:cubicBezTo>
                      <a:pt x="8656" y="158"/>
                      <a:pt x="7201" y="1"/>
                      <a:pt x="5748" y="1"/>
                    </a:cubicBezTo>
                    <a:close/>
                  </a:path>
                </a:pathLst>
              </a:custGeom>
              <a:solidFill>
                <a:srgbClr val="F9C6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42"/>
              <p:cNvSpPr/>
              <p:nvPr/>
            </p:nvSpPr>
            <p:spPr>
              <a:xfrm>
                <a:off x="4469000" y="2492100"/>
                <a:ext cx="89925" cy="109275"/>
              </a:xfrm>
              <a:custGeom>
                <a:rect b="b" l="l" r="r" t="t"/>
                <a:pathLst>
                  <a:path extrusionOk="0" h="4371" w="3597">
                    <a:moveTo>
                      <a:pt x="0" y="1"/>
                    </a:moveTo>
                    <a:lnTo>
                      <a:pt x="0" y="4370"/>
                    </a:lnTo>
                    <a:lnTo>
                      <a:pt x="3596" y="4370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42"/>
              <p:cNvSpPr/>
              <p:nvPr/>
            </p:nvSpPr>
            <p:spPr>
              <a:xfrm>
                <a:off x="4012700" y="2728300"/>
                <a:ext cx="525375" cy="498575"/>
              </a:xfrm>
              <a:custGeom>
                <a:rect b="b" l="l" r="r" t="t"/>
                <a:pathLst>
                  <a:path extrusionOk="0" h="19943" w="21015">
                    <a:moveTo>
                      <a:pt x="2421" y="1"/>
                    </a:moveTo>
                    <a:cubicBezTo>
                      <a:pt x="1801" y="1"/>
                      <a:pt x="1197" y="251"/>
                      <a:pt x="762" y="732"/>
                    </a:cubicBezTo>
                    <a:cubicBezTo>
                      <a:pt x="0" y="1578"/>
                      <a:pt x="0" y="2876"/>
                      <a:pt x="762" y="3769"/>
                    </a:cubicBezTo>
                    <a:cubicBezTo>
                      <a:pt x="3489" y="6959"/>
                      <a:pt x="7072" y="13508"/>
                      <a:pt x="9537" y="15949"/>
                    </a:cubicBezTo>
                    <a:cubicBezTo>
                      <a:pt x="12711" y="19085"/>
                      <a:pt x="15363" y="19943"/>
                      <a:pt x="17315" y="19943"/>
                    </a:cubicBezTo>
                    <a:cubicBezTo>
                      <a:pt x="19677" y="19943"/>
                      <a:pt x="21015" y="18687"/>
                      <a:pt x="21015" y="18687"/>
                    </a:cubicBezTo>
                    <a:cubicBezTo>
                      <a:pt x="21015" y="18687"/>
                      <a:pt x="20717" y="13734"/>
                      <a:pt x="17443" y="10591"/>
                    </a:cubicBezTo>
                    <a:cubicBezTo>
                      <a:pt x="14931" y="8198"/>
                      <a:pt x="7239" y="2816"/>
                      <a:pt x="3786" y="435"/>
                    </a:cubicBezTo>
                    <a:cubicBezTo>
                      <a:pt x="3367" y="143"/>
                      <a:pt x="2889" y="1"/>
                      <a:pt x="24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2"/>
              <p:cNvSpPr/>
              <p:nvPr/>
            </p:nvSpPr>
            <p:spPr>
              <a:xfrm>
                <a:off x="3783025" y="3136825"/>
                <a:ext cx="192775" cy="92725"/>
              </a:xfrm>
              <a:custGeom>
                <a:rect b="b" l="l" r="r" t="t"/>
                <a:pathLst>
                  <a:path extrusionOk="0" h="3709" w="7711">
                    <a:moveTo>
                      <a:pt x="3698" y="0"/>
                    </a:moveTo>
                    <a:cubicBezTo>
                      <a:pt x="2567" y="989"/>
                      <a:pt x="769" y="2608"/>
                      <a:pt x="472" y="2882"/>
                    </a:cubicBezTo>
                    <a:cubicBezTo>
                      <a:pt x="120" y="3215"/>
                      <a:pt x="0" y="3708"/>
                      <a:pt x="696" y="3708"/>
                    </a:cubicBezTo>
                    <a:cubicBezTo>
                      <a:pt x="847" y="3708"/>
                      <a:pt x="1036" y="3685"/>
                      <a:pt x="1270" y="3632"/>
                    </a:cubicBezTo>
                    <a:lnTo>
                      <a:pt x="7282" y="2227"/>
                    </a:lnTo>
                    <a:cubicBezTo>
                      <a:pt x="7556" y="2167"/>
                      <a:pt x="7711" y="1882"/>
                      <a:pt x="7663" y="1620"/>
                    </a:cubicBezTo>
                    <a:lnTo>
                      <a:pt x="7389" y="489"/>
                    </a:lnTo>
                    <a:lnTo>
                      <a:pt x="5556" y="1024"/>
                    </a:lnTo>
                    <a:lnTo>
                      <a:pt x="36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2"/>
              <p:cNvSpPr/>
              <p:nvPr/>
            </p:nvSpPr>
            <p:spPr>
              <a:xfrm>
                <a:off x="3875475" y="3103775"/>
                <a:ext cx="92000" cy="58675"/>
              </a:xfrm>
              <a:custGeom>
                <a:rect b="b" l="l" r="r" t="t"/>
                <a:pathLst>
                  <a:path extrusionOk="0" h="2347" w="3680">
                    <a:moveTo>
                      <a:pt x="3251" y="1"/>
                    </a:moveTo>
                    <a:lnTo>
                      <a:pt x="881" y="537"/>
                    </a:lnTo>
                    <a:cubicBezTo>
                      <a:pt x="881" y="537"/>
                      <a:pt x="524" y="846"/>
                      <a:pt x="0" y="1322"/>
                    </a:cubicBezTo>
                    <a:lnTo>
                      <a:pt x="1846" y="2346"/>
                    </a:lnTo>
                    <a:lnTo>
                      <a:pt x="3679" y="1811"/>
                    </a:lnTo>
                    <a:lnTo>
                      <a:pt x="3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2"/>
              <p:cNvSpPr/>
              <p:nvPr/>
            </p:nvSpPr>
            <p:spPr>
              <a:xfrm>
                <a:off x="3887375" y="2731150"/>
                <a:ext cx="262275" cy="397075"/>
              </a:xfrm>
              <a:custGeom>
                <a:rect b="b" l="l" r="r" t="t"/>
                <a:pathLst>
                  <a:path extrusionOk="0" h="15883" w="10491">
                    <a:moveTo>
                      <a:pt x="7098" y="1"/>
                    </a:moveTo>
                    <a:cubicBezTo>
                      <a:pt x="6499" y="1"/>
                      <a:pt x="5838" y="201"/>
                      <a:pt x="5466" y="952"/>
                    </a:cubicBezTo>
                    <a:cubicBezTo>
                      <a:pt x="4644" y="2559"/>
                      <a:pt x="1" y="15799"/>
                      <a:pt x="1" y="15799"/>
                    </a:cubicBezTo>
                    <a:lnTo>
                      <a:pt x="3025" y="15882"/>
                    </a:lnTo>
                    <a:lnTo>
                      <a:pt x="3025" y="15882"/>
                    </a:lnTo>
                    <a:cubicBezTo>
                      <a:pt x="3026" y="15870"/>
                      <a:pt x="9276" y="4558"/>
                      <a:pt x="9883" y="2857"/>
                    </a:cubicBezTo>
                    <a:cubicBezTo>
                      <a:pt x="10490" y="1166"/>
                      <a:pt x="8383" y="261"/>
                      <a:pt x="8383" y="261"/>
                    </a:cubicBezTo>
                    <a:cubicBezTo>
                      <a:pt x="8383" y="261"/>
                      <a:pt x="7781" y="1"/>
                      <a:pt x="7098" y="1"/>
                    </a:cubicBezTo>
                    <a:close/>
                    <a:moveTo>
                      <a:pt x="3025" y="15882"/>
                    </a:moveTo>
                    <a:lnTo>
                      <a:pt x="3025" y="15882"/>
                    </a:lnTo>
                    <a:cubicBezTo>
                      <a:pt x="3025" y="15882"/>
                      <a:pt x="3025" y="15882"/>
                      <a:pt x="3025" y="15882"/>
                    </a:cubicBezTo>
                    <a:cubicBezTo>
                      <a:pt x="3025" y="15882"/>
                      <a:pt x="3025" y="15882"/>
                      <a:pt x="3025" y="15882"/>
                    </a:cubicBezTo>
                    <a:lnTo>
                      <a:pt x="3025" y="1588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42"/>
              <p:cNvSpPr/>
              <p:nvPr/>
            </p:nvSpPr>
            <p:spPr>
              <a:xfrm>
                <a:off x="4544600" y="2593675"/>
                <a:ext cx="235475" cy="353825"/>
              </a:xfrm>
              <a:custGeom>
                <a:rect b="b" l="l" r="r" t="t"/>
                <a:pathLst>
                  <a:path extrusionOk="0" h="14153" w="9419">
                    <a:moveTo>
                      <a:pt x="3152" y="1"/>
                    </a:moveTo>
                    <a:cubicBezTo>
                      <a:pt x="2702" y="1"/>
                      <a:pt x="2394" y="141"/>
                      <a:pt x="2394" y="141"/>
                    </a:cubicBezTo>
                    <a:cubicBezTo>
                      <a:pt x="2394" y="141"/>
                      <a:pt x="1" y="1117"/>
                      <a:pt x="1787" y="4451"/>
                    </a:cubicBezTo>
                    <a:cubicBezTo>
                      <a:pt x="3346" y="7368"/>
                      <a:pt x="5549" y="11737"/>
                      <a:pt x="6501" y="13511"/>
                    </a:cubicBezTo>
                    <a:cubicBezTo>
                      <a:pt x="6716" y="13923"/>
                      <a:pt x="7169" y="14152"/>
                      <a:pt x="7656" y="14152"/>
                    </a:cubicBezTo>
                    <a:cubicBezTo>
                      <a:pt x="7874" y="14152"/>
                      <a:pt x="8098" y="14107"/>
                      <a:pt x="8311" y="14011"/>
                    </a:cubicBezTo>
                    <a:cubicBezTo>
                      <a:pt x="9026" y="13714"/>
                      <a:pt x="9418" y="12987"/>
                      <a:pt x="9204" y="12344"/>
                    </a:cubicBezTo>
                    <a:cubicBezTo>
                      <a:pt x="8585" y="10439"/>
                      <a:pt x="6990" y="5808"/>
                      <a:pt x="5906" y="2677"/>
                    </a:cubicBezTo>
                    <a:cubicBezTo>
                      <a:pt x="5130" y="416"/>
                      <a:pt x="3929" y="1"/>
                      <a:pt x="3152" y="1"/>
                    </a:cubicBezTo>
                    <a:close/>
                  </a:path>
                </a:pathLst>
              </a:custGeom>
              <a:solidFill>
                <a:srgbClr val="F9C6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42"/>
              <p:cNvSpPr/>
              <p:nvPr/>
            </p:nvSpPr>
            <p:spPr>
              <a:xfrm>
                <a:off x="4683600" y="2876300"/>
                <a:ext cx="120000" cy="295850"/>
              </a:xfrm>
              <a:custGeom>
                <a:rect b="b" l="l" r="r" t="t"/>
                <a:pathLst>
                  <a:path extrusionOk="0" h="11834" w="4800">
                    <a:moveTo>
                      <a:pt x="2136" y="1"/>
                    </a:moveTo>
                    <a:cubicBezTo>
                      <a:pt x="2015" y="1"/>
                      <a:pt x="1942" y="15"/>
                      <a:pt x="1942" y="15"/>
                    </a:cubicBezTo>
                    <a:cubicBezTo>
                      <a:pt x="1942" y="15"/>
                      <a:pt x="1" y="301"/>
                      <a:pt x="715" y="3206"/>
                    </a:cubicBezTo>
                    <a:cubicBezTo>
                      <a:pt x="1346" y="5742"/>
                      <a:pt x="2382" y="9671"/>
                      <a:pt x="2763" y="11219"/>
                    </a:cubicBezTo>
                    <a:cubicBezTo>
                      <a:pt x="2860" y="11643"/>
                      <a:pt x="3097" y="11833"/>
                      <a:pt x="3493" y="11833"/>
                    </a:cubicBezTo>
                    <a:cubicBezTo>
                      <a:pt x="3586" y="11833"/>
                      <a:pt x="3688" y="11823"/>
                      <a:pt x="3799" y="11803"/>
                    </a:cubicBezTo>
                    <a:cubicBezTo>
                      <a:pt x="4382" y="11695"/>
                      <a:pt x="4799" y="11219"/>
                      <a:pt x="4751" y="10683"/>
                    </a:cubicBezTo>
                    <a:cubicBezTo>
                      <a:pt x="4632" y="9088"/>
                      <a:pt x="4299" y="5242"/>
                      <a:pt x="4085" y="2623"/>
                    </a:cubicBezTo>
                    <a:cubicBezTo>
                      <a:pt x="3865" y="238"/>
                      <a:pt x="2621" y="1"/>
                      <a:pt x="2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42"/>
              <p:cNvSpPr/>
              <p:nvPr/>
            </p:nvSpPr>
            <p:spPr>
              <a:xfrm>
                <a:off x="4326725" y="2876375"/>
                <a:ext cx="381900" cy="275650"/>
              </a:xfrm>
              <a:custGeom>
                <a:rect b="b" l="l" r="r" t="t"/>
                <a:pathLst>
                  <a:path extrusionOk="0" h="11026" w="15276">
                    <a:moveTo>
                      <a:pt x="12490" y="1"/>
                    </a:moveTo>
                    <a:lnTo>
                      <a:pt x="2953" y="108"/>
                    </a:lnTo>
                    <a:cubicBezTo>
                      <a:pt x="2953" y="108"/>
                      <a:pt x="1489" y="4251"/>
                      <a:pt x="0" y="9252"/>
                    </a:cubicBezTo>
                    <a:lnTo>
                      <a:pt x="6763" y="11026"/>
                    </a:lnTo>
                    <a:lnTo>
                      <a:pt x="15276" y="7263"/>
                    </a:lnTo>
                    <a:lnTo>
                      <a:pt x="15276" y="7263"/>
                    </a:lnTo>
                    <a:cubicBezTo>
                      <a:pt x="15276" y="7263"/>
                      <a:pt x="15276" y="7263"/>
                      <a:pt x="15276" y="7263"/>
                    </a:cubicBezTo>
                    <a:cubicBezTo>
                      <a:pt x="15276" y="7263"/>
                      <a:pt x="15276" y="7263"/>
                      <a:pt x="15276" y="7263"/>
                    </a:cubicBezTo>
                    <a:lnTo>
                      <a:pt x="15276" y="7263"/>
                    </a:lnTo>
                    <a:lnTo>
                      <a:pt x="15276" y="7263"/>
                    </a:lnTo>
                    <a:lnTo>
                      <a:pt x="15276" y="7263"/>
                    </a:lnTo>
                    <a:cubicBezTo>
                      <a:pt x="15264" y="7262"/>
                      <a:pt x="15272" y="2664"/>
                      <a:pt x="124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42"/>
              <p:cNvSpPr/>
              <p:nvPr/>
            </p:nvSpPr>
            <p:spPr>
              <a:xfrm>
                <a:off x="4420475" y="2401625"/>
                <a:ext cx="41700" cy="54200"/>
              </a:xfrm>
              <a:custGeom>
                <a:rect b="b" l="l" r="r" t="t"/>
                <a:pathLst>
                  <a:path extrusionOk="0" h="2168" w="1668">
                    <a:moveTo>
                      <a:pt x="834" y="0"/>
                    </a:moveTo>
                    <a:cubicBezTo>
                      <a:pt x="382" y="0"/>
                      <a:pt x="1" y="488"/>
                      <a:pt x="1" y="1084"/>
                    </a:cubicBezTo>
                    <a:cubicBezTo>
                      <a:pt x="1" y="1679"/>
                      <a:pt x="382" y="2167"/>
                      <a:pt x="834" y="2167"/>
                    </a:cubicBezTo>
                    <a:cubicBezTo>
                      <a:pt x="1299" y="2167"/>
                      <a:pt x="1668" y="1679"/>
                      <a:pt x="1668" y="1084"/>
                    </a:cubicBezTo>
                    <a:cubicBezTo>
                      <a:pt x="1668" y="488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rgbClr val="F9C6B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2"/>
              <p:cNvSpPr/>
              <p:nvPr/>
            </p:nvSpPr>
            <p:spPr>
              <a:xfrm>
                <a:off x="4573475" y="2401625"/>
                <a:ext cx="41700" cy="54200"/>
              </a:xfrm>
              <a:custGeom>
                <a:rect b="b" l="l" r="r" t="t"/>
                <a:pathLst>
                  <a:path extrusionOk="0" h="2168" w="1668">
                    <a:moveTo>
                      <a:pt x="834" y="0"/>
                    </a:moveTo>
                    <a:cubicBezTo>
                      <a:pt x="370" y="0"/>
                      <a:pt x="1" y="488"/>
                      <a:pt x="1" y="1084"/>
                    </a:cubicBezTo>
                    <a:cubicBezTo>
                      <a:pt x="1" y="1679"/>
                      <a:pt x="370" y="2167"/>
                      <a:pt x="834" y="2167"/>
                    </a:cubicBezTo>
                    <a:cubicBezTo>
                      <a:pt x="1298" y="2167"/>
                      <a:pt x="1667" y="1679"/>
                      <a:pt x="1667" y="1084"/>
                    </a:cubicBezTo>
                    <a:cubicBezTo>
                      <a:pt x="1667" y="488"/>
                      <a:pt x="1298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2"/>
              <p:cNvSpPr/>
              <p:nvPr/>
            </p:nvSpPr>
            <p:spPr>
              <a:xfrm>
                <a:off x="4129375" y="2532875"/>
                <a:ext cx="672425" cy="431750"/>
              </a:xfrm>
              <a:custGeom>
                <a:rect b="b" l="l" r="r" t="t"/>
                <a:pathLst>
                  <a:path extrusionOk="0" h="17270" w="26897">
                    <a:moveTo>
                      <a:pt x="13502" y="1"/>
                    </a:moveTo>
                    <a:lnTo>
                      <a:pt x="13502" y="1501"/>
                    </a:lnTo>
                    <a:lnTo>
                      <a:pt x="1584" y="3846"/>
                    </a:lnTo>
                    <a:cubicBezTo>
                      <a:pt x="1584" y="3846"/>
                      <a:pt x="0" y="8990"/>
                      <a:pt x="8978" y="14110"/>
                    </a:cubicBezTo>
                    <a:cubicBezTo>
                      <a:pt x="13427" y="16631"/>
                      <a:pt x="17851" y="17270"/>
                      <a:pt x="21189" y="17270"/>
                    </a:cubicBezTo>
                    <a:cubicBezTo>
                      <a:pt x="24613" y="17270"/>
                      <a:pt x="26897" y="16598"/>
                      <a:pt x="26897" y="16598"/>
                    </a:cubicBezTo>
                    <a:cubicBezTo>
                      <a:pt x="26897" y="16598"/>
                      <a:pt x="22468" y="3394"/>
                      <a:pt x="21384" y="2751"/>
                    </a:cubicBezTo>
                    <a:cubicBezTo>
                      <a:pt x="20289" y="2096"/>
                      <a:pt x="17372" y="1620"/>
                      <a:pt x="17372" y="1620"/>
                    </a:cubicBezTo>
                    <a:lnTo>
                      <a:pt x="173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2"/>
              <p:cNvSpPr/>
              <p:nvPr/>
            </p:nvSpPr>
            <p:spPr>
              <a:xfrm>
                <a:off x="4335650" y="2291775"/>
                <a:ext cx="202275" cy="369925"/>
              </a:xfrm>
              <a:custGeom>
                <a:rect b="b" l="l" r="r" t="t"/>
                <a:pathLst>
                  <a:path extrusionOk="0" h="14797" w="8091">
                    <a:moveTo>
                      <a:pt x="7144" y="1"/>
                    </a:moveTo>
                    <a:cubicBezTo>
                      <a:pt x="7144" y="1"/>
                      <a:pt x="4096" y="132"/>
                      <a:pt x="3132" y="2132"/>
                    </a:cubicBezTo>
                    <a:cubicBezTo>
                      <a:pt x="2144" y="4108"/>
                      <a:pt x="2679" y="5073"/>
                      <a:pt x="1346" y="5775"/>
                    </a:cubicBezTo>
                    <a:cubicBezTo>
                      <a:pt x="0" y="6478"/>
                      <a:pt x="286" y="8430"/>
                      <a:pt x="2096" y="9264"/>
                    </a:cubicBezTo>
                    <a:cubicBezTo>
                      <a:pt x="3918" y="10097"/>
                      <a:pt x="3287" y="11383"/>
                      <a:pt x="2536" y="12109"/>
                    </a:cubicBezTo>
                    <a:cubicBezTo>
                      <a:pt x="1589" y="13006"/>
                      <a:pt x="1911" y="14797"/>
                      <a:pt x="3620" y="14797"/>
                    </a:cubicBezTo>
                    <a:cubicBezTo>
                      <a:pt x="3952" y="14797"/>
                      <a:pt x="4337" y="14729"/>
                      <a:pt x="4775" y="14574"/>
                    </a:cubicBezTo>
                    <a:cubicBezTo>
                      <a:pt x="3115" y="14063"/>
                      <a:pt x="3956" y="12738"/>
                      <a:pt x="5257" y="12738"/>
                    </a:cubicBezTo>
                    <a:cubicBezTo>
                      <a:pt x="5290" y="12738"/>
                      <a:pt x="5324" y="12739"/>
                      <a:pt x="5358" y="12740"/>
                    </a:cubicBezTo>
                    <a:cubicBezTo>
                      <a:pt x="5387" y="12742"/>
                      <a:pt x="5416" y="12743"/>
                      <a:pt x="5445" y="12743"/>
                    </a:cubicBezTo>
                    <a:cubicBezTo>
                      <a:pt x="6775" y="12743"/>
                      <a:pt x="8090" y="11155"/>
                      <a:pt x="5620" y="8871"/>
                    </a:cubicBezTo>
                    <a:cubicBezTo>
                      <a:pt x="3072" y="6537"/>
                      <a:pt x="7180" y="1370"/>
                      <a:pt x="7180" y="1370"/>
                    </a:cubicBezTo>
                    <a:lnTo>
                      <a:pt x="71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4441325" y="2303975"/>
                <a:ext cx="149725" cy="225350"/>
              </a:xfrm>
              <a:custGeom>
                <a:rect b="b" l="l" r="r" t="t"/>
                <a:pathLst>
                  <a:path extrusionOk="0" h="9014" w="5989">
                    <a:moveTo>
                      <a:pt x="2715" y="1"/>
                    </a:moveTo>
                    <a:cubicBezTo>
                      <a:pt x="1227" y="1"/>
                      <a:pt x="0" y="1227"/>
                      <a:pt x="0" y="2715"/>
                    </a:cubicBezTo>
                    <a:lnTo>
                      <a:pt x="0" y="5716"/>
                    </a:lnTo>
                    <a:cubicBezTo>
                      <a:pt x="0" y="7538"/>
                      <a:pt x="988" y="9014"/>
                      <a:pt x="2786" y="9014"/>
                    </a:cubicBezTo>
                    <a:cubicBezTo>
                      <a:pt x="4608" y="9014"/>
                      <a:pt x="5989" y="7526"/>
                      <a:pt x="5989" y="5716"/>
                    </a:cubicBezTo>
                    <a:lnTo>
                      <a:pt x="5739" y="2715"/>
                    </a:lnTo>
                    <a:cubicBezTo>
                      <a:pt x="5739" y="2715"/>
                      <a:pt x="5703" y="1"/>
                      <a:pt x="2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4467800" y="3192900"/>
                <a:ext cx="129900" cy="168050"/>
              </a:xfrm>
              <a:custGeom>
                <a:rect b="b" l="l" r="r" t="t"/>
                <a:pathLst>
                  <a:path extrusionOk="0" h="6722" w="5196">
                    <a:moveTo>
                      <a:pt x="1256" y="0"/>
                    </a:moveTo>
                    <a:cubicBezTo>
                      <a:pt x="1173" y="0"/>
                      <a:pt x="1089" y="22"/>
                      <a:pt x="1013" y="67"/>
                    </a:cubicBezTo>
                    <a:lnTo>
                      <a:pt x="1" y="627"/>
                    </a:lnTo>
                    <a:lnTo>
                      <a:pt x="1025" y="2234"/>
                    </a:lnTo>
                    <a:lnTo>
                      <a:pt x="560" y="4306"/>
                    </a:lnTo>
                    <a:cubicBezTo>
                      <a:pt x="1846" y="5092"/>
                      <a:pt x="3882" y="6378"/>
                      <a:pt x="4239" y="6580"/>
                    </a:cubicBezTo>
                    <a:cubicBezTo>
                      <a:pt x="4396" y="6669"/>
                      <a:pt x="4562" y="6722"/>
                      <a:pt x="4700" y="6722"/>
                    </a:cubicBezTo>
                    <a:cubicBezTo>
                      <a:pt x="5024" y="6722"/>
                      <a:pt x="5195" y="6430"/>
                      <a:pt x="4728" y="5628"/>
                    </a:cubicBezTo>
                    <a:lnTo>
                      <a:pt x="1692" y="258"/>
                    </a:lnTo>
                    <a:cubicBezTo>
                      <a:pt x="1603" y="96"/>
                      <a:pt x="1431" y="0"/>
                      <a:pt x="1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4427325" y="3207975"/>
                <a:ext cx="66100" cy="92300"/>
              </a:xfrm>
              <a:custGeom>
                <a:rect b="b" l="l" r="r" t="t"/>
                <a:pathLst>
                  <a:path extrusionOk="0" h="3692" w="2644">
                    <a:moveTo>
                      <a:pt x="1620" y="0"/>
                    </a:moveTo>
                    <a:lnTo>
                      <a:pt x="1" y="929"/>
                    </a:lnTo>
                    <a:lnTo>
                      <a:pt x="1191" y="3060"/>
                    </a:lnTo>
                    <a:cubicBezTo>
                      <a:pt x="1191" y="3060"/>
                      <a:pt x="1584" y="3310"/>
                      <a:pt x="2179" y="3691"/>
                    </a:cubicBezTo>
                    <a:lnTo>
                      <a:pt x="2644" y="1607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2"/>
              <p:cNvSpPr/>
              <p:nvPr/>
            </p:nvSpPr>
            <p:spPr>
              <a:xfrm>
                <a:off x="4029650" y="3145950"/>
                <a:ext cx="439075" cy="145975"/>
              </a:xfrm>
              <a:custGeom>
                <a:rect b="b" l="l" r="r" t="t"/>
                <a:pathLst>
                  <a:path extrusionOk="0" h="5839" w="17563">
                    <a:moveTo>
                      <a:pt x="2237" y="1"/>
                    </a:moveTo>
                    <a:cubicBezTo>
                      <a:pt x="547" y="1"/>
                      <a:pt x="275" y="2183"/>
                      <a:pt x="275" y="2183"/>
                    </a:cubicBezTo>
                    <a:cubicBezTo>
                      <a:pt x="275" y="2183"/>
                      <a:pt x="1" y="4458"/>
                      <a:pt x="1787" y="4779"/>
                    </a:cubicBezTo>
                    <a:cubicBezTo>
                      <a:pt x="3549" y="5112"/>
                      <a:pt x="17563" y="5839"/>
                      <a:pt x="17563" y="5839"/>
                    </a:cubicBezTo>
                    <a:lnTo>
                      <a:pt x="16801" y="2922"/>
                    </a:lnTo>
                    <a:cubicBezTo>
                      <a:pt x="16801" y="2922"/>
                      <a:pt x="4168" y="112"/>
                      <a:pt x="2358" y="5"/>
                    </a:cubicBezTo>
                    <a:cubicBezTo>
                      <a:pt x="2317" y="2"/>
                      <a:pt x="2277" y="1"/>
                      <a:pt x="2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2"/>
              <p:cNvSpPr/>
              <p:nvPr/>
            </p:nvSpPr>
            <p:spPr>
              <a:xfrm>
                <a:off x="4035550" y="2652800"/>
                <a:ext cx="327200" cy="144825"/>
              </a:xfrm>
              <a:custGeom>
                <a:rect b="b" l="l" r="r" t="t"/>
                <a:pathLst>
                  <a:path extrusionOk="0" h="5793" w="13088">
                    <a:moveTo>
                      <a:pt x="1952" y="0"/>
                    </a:moveTo>
                    <a:cubicBezTo>
                      <a:pt x="722" y="0"/>
                      <a:pt x="0" y="1694"/>
                      <a:pt x="872" y="2645"/>
                    </a:cubicBezTo>
                    <a:cubicBezTo>
                      <a:pt x="1384" y="3193"/>
                      <a:pt x="2146" y="3431"/>
                      <a:pt x="3194" y="3705"/>
                    </a:cubicBezTo>
                    <a:cubicBezTo>
                      <a:pt x="5920" y="4372"/>
                      <a:pt x="10099" y="5384"/>
                      <a:pt x="11766" y="5765"/>
                    </a:cubicBezTo>
                    <a:cubicBezTo>
                      <a:pt x="11848" y="5783"/>
                      <a:pt x="11926" y="5792"/>
                      <a:pt x="12001" y="5792"/>
                    </a:cubicBezTo>
                    <a:cubicBezTo>
                      <a:pt x="12449" y="5792"/>
                      <a:pt x="12768" y="5469"/>
                      <a:pt x="12921" y="4979"/>
                    </a:cubicBezTo>
                    <a:cubicBezTo>
                      <a:pt x="13088" y="4419"/>
                      <a:pt x="11981" y="3776"/>
                      <a:pt x="11445" y="3574"/>
                    </a:cubicBezTo>
                    <a:cubicBezTo>
                      <a:pt x="9861" y="2931"/>
                      <a:pt x="8349" y="2097"/>
                      <a:pt x="5742" y="1050"/>
                    </a:cubicBezTo>
                    <a:cubicBezTo>
                      <a:pt x="4206" y="443"/>
                      <a:pt x="3039" y="145"/>
                      <a:pt x="2146" y="14"/>
                    </a:cubicBezTo>
                    <a:cubicBezTo>
                      <a:pt x="2080" y="5"/>
                      <a:pt x="2015" y="0"/>
                      <a:pt x="1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2"/>
              <p:cNvSpPr/>
              <p:nvPr/>
            </p:nvSpPr>
            <p:spPr>
              <a:xfrm>
                <a:off x="4311550" y="2654000"/>
                <a:ext cx="125925" cy="177500"/>
              </a:xfrm>
              <a:custGeom>
                <a:rect b="b" l="l" r="r" t="t"/>
                <a:pathLst>
                  <a:path extrusionOk="0" h="7100" w="5037">
                    <a:moveTo>
                      <a:pt x="1517" y="0"/>
                    </a:moveTo>
                    <a:cubicBezTo>
                      <a:pt x="1449" y="0"/>
                      <a:pt x="1368" y="55"/>
                      <a:pt x="1357" y="121"/>
                    </a:cubicBezTo>
                    <a:lnTo>
                      <a:pt x="12" y="6169"/>
                    </a:lnTo>
                    <a:cubicBezTo>
                      <a:pt x="0" y="6240"/>
                      <a:pt x="60" y="6336"/>
                      <a:pt x="131" y="6348"/>
                    </a:cubicBezTo>
                    <a:lnTo>
                      <a:pt x="3500" y="7098"/>
                    </a:lnTo>
                    <a:cubicBezTo>
                      <a:pt x="3507" y="7099"/>
                      <a:pt x="3513" y="7099"/>
                      <a:pt x="3519" y="7099"/>
                    </a:cubicBezTo>
                    <a:cubicBezTo>
                      <a:pt x="3584" y="7099"/>
                      <a:pt x="3646" y="7043"/>
                      <a:pt x="3679" y="6967"/>
                    </a:cubicBezTo>
                    <a:lnTo>
                      <a:pt x="5013" y="930"/>
                    </a:lnTo>
                    <a:cubicBezTo>
                      <a:pt x="5036" y="859"/>
                      <a:pt x="4977" y="764"/>
                      <a:pt x="4894" y="752"/>
                    </a:cubicBezTo>
                    <a:lnTo>
                      <a:pt x="1536" y="2"/>
                    </a:lnTo>
                    <a:cubicBezTo>
                      <a:pt x="1530" y="1"/>
                      <a:pt x="1523" y="0"/>
                      <a:pt x="1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2"/>
              <p:cNvSpPr/>
              <p:nvPr/>
            </p:nvSpPr>
            <p:spPr>
              <a:xfrm>
                <a:off x="4304100" y="2709700"/>
                <a:ext cx="30075" cy="34550"/>
              </a:xfrm>
              <a:custGeom>
                <a:rect b="b" l="l" r="r" t="t"/>
                <a:pathLst>
                  <a:path extrusionOk="0" h="1382" w="1203">
                    <a:moveTo>
                      <a:pt x="1203" y="0"/>
                    </a:moveTo>
                    <a:lnTo>
                      <a:pt x="1203" y="0"/>
                    </a:lnTo>
                    <a:cubicBezTo>
                      <a:pt x="643" y="310"/>
                      <a:pt x="0" y="964"/>
                      <a:pt x="0" y="964"/>
                    </a:cubicBezTo>
                    <a:lnTo>
                      <a:pt x="893" y="1381"/>
                    </a:lnTo>
                    <a:cubicBezTo>
                      <a:pt x="893" y="1381"/>
                      <a:pt x="1024" y="762"/>
                      <a:pt x="1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2"/>
              <p:cNvSpPr/>
              <p:nvPr/>
            </p:nvSpPr>
            <p:spPr>
              <a:xfrm>
                <a:off x="4293375" y="2777150"/>
                <a:ext cx="67000" cy="29300"/>
              </a:xfrm>
              <a:custGeom>
                <a:rect b="b" l="l" r="r" t="t"/>
                <a:pathLst>
                  <a:path extrusionOk="0" h="1172" w="2680">
                    <a:moveTo>
                      <a:pt x="469" y="1"/>
                    </a:moveTo>
                    <a:cubicBezTo>
                      <a:pt x="248" y="1"/>
                      <a:pt x="51" y="120"/>
                      <a:pt x="25" y="302"/>
                    </a:cubicBezTo>
                    <a:cubicBezTo>
                      <a:pt x="1" y="505"/>
                      <a:pt x="167" y="695"/>
                      <a:pt x="406" y="755"/>
                    </a:cubicBezTo>
                    <a:cubicBezTo>
                      <a:pt x="1371" y="1001"/>
                      <a:pt x="2170" y="1172"/>
                      <a:pt x="2482" y="1172"/>
                    </a:cubicBezTo>
                    <a:cubicBezTo>
                      <a:pt x="2562" y="1172"/>
                      <a:pt x="2610" y="1160"/>
                      <a:pt x="2620" y="1136"/>
                    </a:cubicBezTo>
                    <a:cubicBezTo>
                      <a:pt x="2680" y="957"/>
                      <a:pt x="1477" y="398"/>
                      <a:pt x="715" y="52"/>
                    </a:cubicBezTo>
                    <a:cubicBezTo>
                      <a:pt x="635" y="17"/>
                      <a:pt x="550" y="1"/>
                      <a:pt x="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2"/>
              <p:cNvSpPr/>
              <p:nvPr/>
            </p:nvSpPr>
            <p:spPr>
              <a:xfrm>
                <a:off x="4294875" y="2763225"/>
                <a:ext cx="82475" cy="25825"/>
              </a:xfrm>
              <a:custGeom>
                <a:rect b="b" l="l" r="r" t="t"/>
                <a:pathLst>
                  <a:path extrusionOk="0" h="1033" w="3299">
                    <a:moveTo>
                      <a:pt x="440" y="1"/>
                    </a:moveTo>
                    <a:cubicBezTo>
                      <a:pt x="245" y="1"/>
                      <a:pt x="76" y="136"/>
                      <a:pt x="36" y="347"/>
                    </a:cubicBezTo>
                    <a:cubicBezTo>
                      <a:pt x="0" y="586"/>
                      <a:pt x="155" y="800"/>
                      <a:pt x="405" y="836"/>
                    </a:cubicBezTo>
                    <a:cubicBezTo>
                      <a:pt x="1075" y="921"/>
                      <a:pt x="2055" y="1032"/>
                      <a:pt x="2670" y="1032"/>
                    </a:cubicBezTo>
                    <a:cubicBezTo>
                      <a:pt x="2995" y="1032"/>
                      <a:pt x="3218" y="1001"/>
                      <a:pt x="3239" y="919"/>
                    </a:cubicBezTo>
                    <a:cubicBezTo>
                      <a:pt x="3298" y="669"/>
                      <a:pt x="1524" y="240"/>
                      <a:pt x="548" y="14"/>
                    </a:cubicBezTo>
                    <a:cubicBezTo>
                      <a:pt x="512" y="5"/>
                      <a:pt x="476" y="1"/>
                      <a:pt x="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2"/>
              <p:cNvSpPr/>
              <p:nvPr/>
            </p:nvSpPr>
            <p:spPr>
              <a:xfrm>
                <a:off x="4297550" y="2747475"/>
                <a:ext cx="90500" cy="22075"/>
              </a:xfrm>
              <a:custGeom>
                <a:rect b="b" l="l" r="r" t="t"/>
                <a:pathLst>
                  <a:path extrusionOk="0" h="883" w="3620">
                    <a:moveTo>
                      <a:pt x="487" y="0"/>
                    </a:moveTo>
                    <a:cubicBezTo>
                      <a:pt x="283" y="0"/>
                      <a:pt x="95" y="140"/>
                      <a:pt x="72" y="346"/>
                    </a:cubicBezTo>
                    <a:lnTo>
                      <a:pt x="36" y="394"/>
                    </a:lnTo>
                    <a:cubicBezTo>
                      <a:pt x="0" y="644"/>
                      <a:pt x="191" y="882"/>
                      <a:pt x="453" y="882"/>
                    </a:cubicBezTo>
                    <a:cubicBezTo>
                      <a:pt x="1572" y="882"/>
                      <a:pt x="3596" y="870"/>
                      <a:pt x="3608" y="596"/>
                    </a:cubicBezTo>
                    <a:cubicBezTo>
                      <a:pt x="3620" y="335"/>
                      <a:pt x="1524" y="96"/>
                      <a:pt x="512" y="1"/>
                    </a:cubicBezTo>
                    <a:cubicBezTo>
                      <a:pt x="504" y="1"/>
                      <a:pt x="496" y="0"/>
                      <a:pt x="4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2"/>
              <p:cNvSpPr/>
              <p:nvPr/>
            </p:nvSpPr>
            <p:spPr>
              <a:xfrm>
                <a:off x="4300575" y="2731975"/>
                <a:ext cx="85700" cy="20950"/>
              </a:xfrm>
              <a:custGeom>
                <a:rect b="b" l="l" r="r" t="t"/>
                <a:pathLst>
                  <a:path extrusionOk="0" h="838" w="3428">
                    <a:moveTo>
                      <a:pt x="456" y="0"/>
                    </a:moveTo>
                    <a:cubicBezTo>
                      <a:pt x="273" y="0"/>
                      <a:pt x="91" y="49"/>
                      <a:pt x="70" y="240"/>
                    </a:cubicBezTo>
                    <a:lnTo>
                      <a:pt x="34" y="347"/>
                    </a:lnTo>
                    <a:cubicBezTo>
                      <a:pt x="0" y="598"/>
                      <a:pt x="194" y="837"/>
                      <a:pt x="451" y="837"/>
                    </a:cubicBezTo>
                    <a:cubicBezTo>
                      <a:pt x="462" y="837"/>
                      <a:pt x="474" y="837"/>
                      <a:pt x="487" y="835"/>
                    </a:cubicBezTo>
                    <a:cubicBezTo>
                      <a:pt x="1534" y="740"/>
                      <a:pt x="3428" y="550"/>
                      <a:pt x="3356" y="288"/>
                    </a:cubicBezTo>
                    <a:cubicBezTo>
                      <a:pt x="3297" y="73"/>
                      <a:pt x="1832" y="62"/>
                      <a:pt x="522" y="2"/>
                    </a:cubicBezTo>
                    <a:cubicBezTo>
                      <a:pt x="500" y="1"/>
                      <a:pt x="478" y="0"/>
                      <a:pt x="4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2"/>
              <p:cNvSpPr/>
              <p:nvPr/>
            </p:nvSpPr>
            <p:spPr>
              <a:xfrm>
                <a:off x="4392200" y="2290600"/>
                <a:ext cx="245300" cy="111350"/>
              </a:xfrm>
              <a:custGeom>
                <a:rect b="b" l="l" r="r" t="t"/>
                <a:pathLst>
                  <a:path extrusionOk="0" h="4454" w="9812">
                    <a:moveTo>
                      <a:pt x="4943" y="0"/>
                    </a:moveTo>
                    <a:cubicBezTo>
                      <a:pt x="4154" y="0"/>
                      <a:pt x="2597" y="154"/>
                      <a:pt x="1501" y="1250"/>
                    </a:cubicBezTo>
                    <a:cubicBezTo>
                      <a:pt x="1" y="2786"/>
                      <a:pt x="655" y="4453"/>
                      <a:pt x="655" y="4453"/>
                    </a:cubicBezTo>
                    <a:lnTo>
                      <a:pt x="7811" y="4453"/>
                    </a:lnTo>
                    <a:cubicBezTo>
                      <a:pt x="7823" y="4453"/>
                      <a:pt x="9811" y="857"/>
                      <a:pt x="5442" y="24"/>
                    </a:cubicBezTo>
                    <a:cubicBezTo>
                      <a:pt x="5442" y="24"/>
                      <a:pt x="5251" y="0"/>
                      <a:pt x="4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0" name="Google Shape;450;p42"/>
            <p:cNvSpPr/>
            <p:nvPr/>
          </p:nvSpPr>
          <p:spPr>
            <a:xfrm>
              <a:off x="5254782" y="1211959"/>
              <a:ext cx="2677200" cy="4650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5254775" y="1902325"/>
              <a:ext cx="2677200" cy="4650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 Preparation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5254775" y="2592699"/>
              <a:ext cx="2677200" cy="4650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Classification </a:t>
              </a:r>
              <a:r>
                <a:rPr lang="en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5254783" y="3973440"/>
              <a:ext cx="2677200" cy="4650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5254783" y="3283083"/>
              <a:ext cx="2677200" cy="4650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Evaluation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5" name="Google Shape;455;p42"/>
          <p:cNvSpPr txBox="1"/>
          <p:nvPr>
            <p:ph idx="14" type="title"/>
          </p:nvPr>
        </p:nvSpPr>
        <p:spPr>
          <a:xfrm>
            <a:off x="713225" y="329925"/>
            <a:ext cx="31887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Agenda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456" name="Google Shape;45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0"/>
          <p:cNvSpPr/>
          <p:nvPr/>
        </p:nvSpPr>
        <p:spPr>
          <a:xfrm>
            <a:off x="811775" y="2077800"/>
            <a:ext cx="1868400" cy="11745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ไส้อั่วยังอร่อยเหมือนเดิม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3384796" y="2137473"/>
            <a:ext cx="2177700" cy="105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16" name="Google Shape;916;p60"/>
          <p:cNvSpPr/>
          <p:nvPr/>
        </p:nvSpPr>
        <p:spPr>
          <a:xfrm>
            <a:off x="2838914" y="2472482"/>
            <a:ext cx="402600" cy="385200"/>
          </a:xfrm>
          <a:prstGeom prst="chevron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17" name="Google Shape;917;p60"/>
          <p:cNvSpPr/>
          <p:nvPr/>
        </p:nvSpPr>
        <p:spPr>
          <a:xfrm>
            <a:off x="5746349" y="2399083"/>
            <a:ext cx="402600" cy="385200"/>
          </a:xfrm>
          <a:prstGeom prst="chevron">
            <a:avLst>
              <a:gd fmla="val 50000" name="adj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18" name="Google Shape;918;p60"/>
          <p:cNvSpPr/>
          <p:nvPr/>
        </p:nvSpPr>
        <p:spPr>
          <a:xfrm>
            <a:off x="6322763" y="2077800"/>
            <a:ext cx="2422800" cy="11745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['ไส้อั่ว', 'ยัง', 'อร่อย', 'เหมือนเดิม']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19" name="Google Shape;919;p60"/>
          <p:cNvSpPr txBox="1"/>
          <p:nvPr/>
        </p:nvSpPr>
        <p:spPr>
          <a:xfrm>
            <a:off x="811775" y="2077800"/>
            <a:ext cx="9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arabun"/>
                <a:ea typeface="Sarabun"/>
                <a:cs typeface="Sarabun"/>
                <a:sym typeface="Sarabun"/>
              </a:rPr>
              <a:t>Input</a:t>
            </a:r>
            <a:endParaRPr b="1"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0" name="Google Shape;920;p60"/>
          <p:cNvSpPr txBox="1"/>
          <p:nvPr/>
        </p:nvSpPr>
        <p:spPr>
          <a:xfrm>
            <a:off x="3443850" y="2432350"/>
            <a:ext cx="20526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arabun"/>
                <a:ea typeface="Sarabun"/>
                <a:cs typeface="Sarabun"/>
                <a:sym typeface="Sarabun"/>
              </a:rPr>
              <a:t>Thai Word Tokenize</a:t>
            </a:r>
            <a:endParaRPr b="1" sz="16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arabun"/>
                <a:ea typeface="Sarabun"/>
                <a:cs typeface="Sarabun"/>
                <a:sym typeface="Sarabun"/>
              </a:rPr>
              <a:t>With normalize</a:t>
            </a:r>
            <a:endParaRPr b="1"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1" name="Google Shape;921;p60"/>
          <p:cNvSpPr txBox="1"/>
          <p:nvPr/>
        </p:nvSpPr>
        <p:spPr>
          <a:xfrm>
            <a:off x="6322763" y="2077800"/>
            <a:ext cx="9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arabun"/>
                <a:ea typeface="Sarabun"/>
                <a:cs typeface="Sarabun"/>
                <a:sym typeface="Sarabun"/>
              </a:rPr>
              <a:t>Output</a:t>
            </a:r>
            <a:endParaRPr b="1"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22" name="Google Shape;922;p60"/>
          <p:cNvSpPr/>
          <p:nvPr/>
        </p:nvSpPr>
        <p:spPr>
          <a:xfrm>
            <a:off x="4313100" y="979125"/>
            <a:ext cx="632100" cy="161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0"/>
          <p:cNvSpPr txBox="1"/>
          <p:nvPr>
            <p:ph idx="4294967295" type="title"/>
          </p:nvPr>
        </p:nvSpPr>
        <p:spPr>
          <a:xfrm>
            <a:off x="713225" y="329925"/>
            <a:ext cx="42321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Word Tokenization</a:t>
            </a:r>
            <a:endParaRPr sz="3200"/>
          </a:p>
        </p:txBody>
      </p:sp>
      <p:pic>
        <p:nvPicPr>
          <p:cNvPr id="924" name="Google Shape;9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550" y="311900"/>
            <a:ext cx="814850" cy="8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0" name="Google Shape;930;p61"/>
          <p:cNvGraphicFramePr/>
          <p:nvPr/>
        </p:nvGraphicFramePr>
        <p:xfrm>
          <a:off x="1318525" y="1445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{E8B9F7BF-5C16-486F-A2CB-F43725682681}</a:tableStyleId>
              </a:tblPr>
              <a:tblGrid>
                <a:gridCol w="1542575"/>
                <a:gridCol w="2423175"/>
                <a:gridCol w="2423075"/>
              </a:tblGrid>
              <a:tr h="96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143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Positive</a:t>
                      </a:r>
                      <a:endParaRPr b="1" sz="1800">
                        <a:solidFill>
                          <a:schemeClr val="lt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Negative</a:t>
                      </a:r>
                      <a:endParaRPr b="1" sz="1800">
                        <a:solidFill>
                          <a:schemeClr val="lt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Positive</a:t>
                      </a:r>
                      <a:endParaRPr b="1" sz="1800">
                        <a:solidFill>
                          <a:schemeClr val="lt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0B5394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True Positive</a:t>
                      </a:r>
                      <a:endParaRPr sz="2300">
                        <a:solidFill>
                          <a:srgbClr val="0B5394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143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0B5394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False Negative</a:t>
                      </a:r>
                      <a:endParaRPr sz="2300">
                        <a:solidFill>
                          <a:srgbClr val="0B5394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Advent Pro"/>
                          <a:ea typeface="Advent Pro"/>
                          <a:cs typeface="Advent Pro"/>
                          <a:sym typeface="Advent Pro"/>
                        </a:rPr>
                        <a:t>Negative</a:t>
                      </a:r>
                      <a:endParaRPr b="1" sz="1800">
                        <a:solidFill>
                          <a:schemeClr val="lt1"/>
                        </a:solidFill>
                        <a:latin typeface="Advent Pro"/>
                        <a:ea typeface="Advent Pro"/>
                        <a:cs typeface="Advent Pro"/>
                        <a:sym typeface="Advent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143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300">
                          <a:solidFill>
                            <a:srgbClr val="38761D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False Positive</a:t>
                      </a:r>
                      <a:endParaRPr sz="2300">
                        <a:solidFill>
                          <a:srgbClr val="38761D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143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rgbClr val="38761D"/>
                          </a:solidFill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True Negative</a:t>
                      </a:r>
                      <a:endParaRPr sz="2300">
                        <a:solidFill>
                          <a:srgbClr val="38761D"/>
                        </a:solidFill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1" name="Google Shape;931;p61"/>
          <p:cNvSpPr txBox="1"/>
          <p:nvPr>
            <p:ph idx="4294967295" type="title"/>
          </p:nvPr>
        </p:nvSpPr>
        <p:spPr>
          <a:xfrm>
            <a:off x="713225" y="329925"/>
            <a:ext cx="42321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Model Evaluation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932" name="Google Shape;932;p61"/>
          <p:cNvSpPr/>
          <p:nvPr/>
        </p:nvSpPr>
        <p:spPr>
          <a:xfrm>
            <a:off x="4121774" y="709125"/>
            <a:ext cx="817500" cy="630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2"/>
          <p:cNvSpPr txBox="1"/>
          <p:nvPr>
            <p:ph idx="4294967295" type="title"/>
          </p:nvPr>
        </p:nvSpPr>
        <p:spPr>
          <a:xfrm>
            <a:off x="4387299" y="1386725"/>
            <a:ext cx="20712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</a:rPr>
              <a:t>Recall</a:t>
            </a:r>
            <a:endParaRPr sz="2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939" name="Google Shape;939;p62"/>
          <p:cNvSpPr/>
          <p:nvPr/>
        </p:nvSpPr>
        <p:spPr>
          <a:xfrm>
            <a:off x="4387299" y="1980940"/>
            <a:ext cx="2071200" cy="10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0.514</a:t>
            </a:r>
            <a:endParaRPr b="1" sz="5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40" name="Google Shape;940;p62"/>
          <p:cNvSpPr/>
          <p:nvPr/>
        </p:nvSpPr>
        <p:spPr>
          <a:xfrm>
            <a:off x="4387299" y="3677421"/>
            <a:ext cx="2071200" cy="104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0.456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941" name="Google Shape;941;p62"/>
          <p:cNvSpPr txBox="1"/>
          <p:nvPr>
            <p:ph idx="4294967295" type="title"/>
          </p:nvPr>
        </p:nvSpPr>
        <p:spPr>
          <a:xfrm>
            <a:off x="4387299" y="3113731"/>
            <a:ext cx="20712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F1-Score</a:t>
            </a:r>
            <a:endParaRPr sz="2200">
              <a:solidFill>
                <a:schemeClr val="accent1"/>
              </a:solidFill>
            </a:endParaRPr>
          </a:p>
        </p:txBody>
      </p:sp>
      <p:pic>
        <p:nvPicPr>
          <p:cNvPr id="942" name="Google Shape;9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37" y="1381025"/>
            <a:ext cx="3911425" cy="33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2"/>
          <p:cNvSpPr/>
          <p:nvPr/>
        </p:nvSpPr>
        <p:spPr>
          <a:xfrm>
            <a:off x="6671824" y="1980940"/>
            <a:ext cx="2071200" cy="10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0.409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944" name="Google Shape;944;p62"/>
          <p:cNvSpPr/>
          <p:nvPr/>
        </p:nvSpPr>
        <p:spPr>
          <a:xfrm>
            <a:off x="6671824" y="3677421"/>
            <a:ext cx="2071200" cy="104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0.682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945" name="Google Shape;945;p62"/>
          <p:cNvSpPr txBox="1"/>
          <p:nvPr>
            <p:ph idx="4294967295" type="title"/>
          </p:nvPr>
        </p:nvSpPr>
        <p:spPr>
          <a:xfrm>
            <a:off x="6671824" y="1386725"/>
            <a:ext cx="20712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Precision</a:t>
            </a:r>
            <a:endParaRPr sz="2200">
              <a:solidFill>
                <a:schemeClr val="accent5"/>
              </a:solidFill>
            </a:endParaRPr>
          </a:p>
        </p:txBody>
      </p:sp>
      <p:sp>
        <p:nvSpPr>
          <p:cNvPr id="946" name="Google Shape;946;p62"/>
          <p:cNvSpPr txBox="1"/>
          <p:nvPr>
            <p:ph idx="4294967295" type="title"/>
          </p:nvPr>
        </p:nvSpPr>
        <p:spPr>
          <a:xfrm>
            <a:off x="6671824" y="3113731"/>
            <a:ext cx="20712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Accuracy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947" name="Google Shape;947;p62"/>
          <p:cNvSpPr/>
          <p:nvPr/>
        </p:nvSpPr>
        <p:spPr>
          <a:xfrm>
            <a:off x="4121774" y="709125"/>
            <a:ext cx="817500" cy="630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2"/>
          <p:cNvSpPr txBox="1"/>
          <p:nvPr>
            <p:ph idx="4294967295" type="title"/>
          </p:nvPr>
        </p:nvSpPr>
        <p:spPr>
          <a:xfrm>
            <a:off x="713225" y="329925"/>
            <a:ext cx="42321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Model Evaluation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949" name="Google Shape;94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3"/>
          <p:cNvSpPr/>
          <p:nvPr/>
        </p:nvSpPr>
        <p:spPr>
          <a:xfrm>
            <a:off x="4269350" y="988150"/>
            <a:ext cx="620700" cy="12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3"/>
          <p:cNvSpPr txBox="1"/>
          <p:nvPr>
            <p:ph idx="7" type="title"/>
          </p:nvPr>
        </p:nvSpPr>
        <p:spPr>
          <a:xfrm>
            <a:off x="713225" y="329925"/>
            <a:ext cx="42321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Future Works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956" name="Google Shape;956;p63"/>
          <p:cNvSpPr/>
          <p:nvPr/>
        </p:nvSpPr>
        <p:spPr>
          <a:xfrm>
            <a:off x="4922600" y="1615750"/>
            <a:ext cx="2737200" cy="40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Model over model</a:t>
            </a:r>
            <a:endParaRPr b="1" sz="22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57" name="Google Shape;957;p63"/>
          <p:cNvSpPr/>
          <p:nvPr/>
        </p:nvSpPr>
        <p:spPr>
          <a:xfrm>
            <a:off x="4922600" y="2690175"/>
            <a:ext cx="2737200" cy="40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NLP / TF-IDF</a:t>
            </a:r>
            <a:endParaRPr b="1" sz="22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58" name="Google Shape;958;p63"/>
          <p:cNvSpPr/>
          <p:nvPr/>
        </p:nvSpPr>
        <p:spPr>
          <a:xfrm>
            <a:off x="4922600" y="3764600"/>
            <a:ext cx="2737200" cy="40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Models Comparison</a:t>
            </a:r>
            <a:endParaRPr b="1" sz="22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59" name="Google Shape;959;p63"/>
          <p:cNvSpPr/>
          <p:nvPr/>
        </p:nvSpPr>
        <p:spPr>
          <a:xfrm>
            <a:off x="3834625" y="1547347"/>
            <a:ext cx="544200" cy="544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960" name="Google Shape;960;p63"/>
          <p:cNvSpPr/>
          <p:nvPr/>
        </p:nvSpPr>
        <p:spPr>
          <a:xfrm>
            <a:off x="3834625" y="2621772"/>
            <a:ext cx="544200" cy="544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3"/>
          <p:cNvSpPr/>
          <p:nvPr/>
        </p:nvSpPr>
        <p:spPr>
          <a:xfrm>
            <a:off x="3834613" y="3696197"/>
            <a:ext cx="544200" cy="544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2" name="Google Shape;962;p63"/>
          <p:cNvCxnSpPr>
            <a:endCxn id="960" idx="2"/>
          </p:cNvCxnSpPr>
          <p:nvPr/>
        </p:nvCxnSpPr>
        <p:spPr>
          <a:xfrm>
            <a:off x="2837125" y="2893272"/>
            <a:ext cx="997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63"/>
          <p:cNvCxnSpPr>
            <a:endCxn id="959" idx="2"/>
          </p:cNvCxnSpPr>
          <p:nvPr/>
        </p:nvCxnSpPr>
        <p:spPr>
          <a:xfrm rot="-5400000">
            <a:off x="2798725" y="1857847"/>
            <a:ext cx="1074300" cy="997500"/>
          </a:xfrm>
          <a:prstGeom prst="bentConnector2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63"/>
          <p:cNvCxnSpPr>
            <a:endCxn id="961" idx="2"/>
          </p:cNvCxnSpPr>
          <p:nvPr/>
        </p:nvCxnSpPr>
        <p:spPr>
          <a:xfrm flipH="1" rot="-5400000">
            <a:off x="2798713" y="2932397"/>
            <a:ext cx="1074300" cy="997500"/>
          </a:xfrm>
          <a:prstGeom prst="bentConnector2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63"/>
          <p:cNvCxnSpPr>
            <a:stCxn id="960" idx="6"/>
            <a:endCxn id="957" idx="1"/>
          </p:cNvCxnSpPr>
          <p:nvPr/>
        </p:nvCxnSpPr>
        <p:spPr>
          <a:xfrm>
            <a:off x="4378825" y="2893872"/>
            <a:ext cx="543900" cy="6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63"/>
          <p:cNvCxnSpPr>
            <a:stCxn id="961" idx="6"/>
            <a:endCxn id="958" idx="1"/>
          </p:cNvCxnSpPr>
          <p:nvPr/>
        </p:nvCxnSpPr>
        <p:spPr>
          <a:xfrm>
            <a:off x="4378813" y="3968297"/>
            <a:ext cx="543900" cy="6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7" name="Google Shape;967;p63"/>
          <p:cNvSpPr/>
          <p:nvPr/>
        </p:nvSpPr>
        <p:spPr>
          <a:xfrm>
            <a:off x="816000" y="2588175"/>
            <a:ext cx="2021100" cy="61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Future Works</a:t>
            </a:r>
            <a:endParaRPr b="1" sz="22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8" name="Google Shape;968;p63"/>
          <p:cNvSpPr txBox="1"/>
          <p:nvPr/>
        </p:nvSpPr>
        <p:spPr>
          <a:xfrm>
            <a:off x="3883525" y="1567600"/>
            <a:ext cx="413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1</a:t>
            </a:r>
            <a:endParaRPr b="1" sz="22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9" name="Google Shape;969;p63"/>
          <p:cNvSpPr txBox="1"/>
          <p:nvPr/>
        </p:nvSpPr>
        <p:spPr>
          <a:xfrm>
            <a:off x="3883525" y="2631888"/>
            <a:ext cx="413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2</a:t>
            </a:r>
            <a:endParaRPr b="1" sz="22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70" name="Google Shape;970;p63"/>
          <p:cNvSpPr txBox="1"/>
          <p:nvPr/>
        </p:nvSpPr>
        <p:spPr>
          <a:xfrm>
            <a:off x="3899850" y="3717050"/>
            <a:ext cx="413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3</a:t>
            </a:r>
            <a:endParaRPr b="1" sz="2200">
              <a:solidFill>
                <a:schemeClr val="dk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971" name="Google Shape;971;p63"/>
          <p:cNvCxnSpPr/>
          <p:nvPr/>
        </p:nvCxnSpPr>
        <p:spPr>
          <a:xfrm>
            <a:off x="4378813" y="1818847"/>
            <a:ext cx="543900" cy="6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4"/>
          <p:cNvSpPr txBox="1"/>
          <p:nvPr>
            <p:ph idx="4294967295" type="subTitle"/>
          </p:nvPr>
        </p:nvSpPr>
        <p:spPr>
          <a:xfrm>
            <a:off x="1302525" y="2425338"/>
            <a:ext cx="26775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Sarabun SemiBold"/>
              <a:buChar char="●"/>
            </a:pPr>
            <a:r>
              <a:rPr lang="en">
                <a:solidFill>
                  <a:srgbClr val="1155CC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4 round/day</a:t>
            </a:r>
            <a:endParaRPr>
              <a:solidFill>
                <a:srgbClr val="1155CC"/>
              </a:solidFill>
              <a:latin typeface="Sarabun SemiBold"/>
              <a:ea typeface="Sarabun SemiBold"/>
              <a:cs typeface="Sarabun SemiBold"/>
              <a:sym typeface="Sarabun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Sarabun SemiBold"/>
              <a:buChar char="●"/>
            </a:pPr>
            <a:r>
              <a:rPr lang="en">
                <a:solidFill>
                  <a:srgbClr val="1155CC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300 seat</a:t>
            </a:r>
            <a:endParaRPr>
              <a:solidFill>
                <a:srgbClr val="1155CC"/>
              </a:solidFill>
              <a:latin typeface="Sarabun SemiBold"/>
              <a:ea typeface="Sarabun SemiBold"/>
              <a:cs typeface="Sarabun SemiBold"/>
              <a:sym typeface="Sarabun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Sarabun SemiBold"/>
              <a:buChar char="●"/>
            </a:pPr>
            <a:r>
              <a:rPr lang="en">
                <a:solidFill>
                  <a:srgbClr val="1155CC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1,500 baht/person</a:t>
            </a:r>
            <a:endParaRPr>
              <a:solidFill>
                <a:srgbClr val="1155CC"/>
              </a:solidFill>
              <a:latin typeface="Sarabun SemiBold"/>
              <a:ea typeface="Sarabun SemiBold"/>
              <a:cs typeface="Sarabun SemiBold"/>
              <a:sym typeface="Sarabun SemiBold"/>
            </a:endParaRPr>
          </a:p>
        </p:txBody>
      </p:sp>
      <p:sp>
        <p:nvSpPr>
          <p:cNvPr id="978" name="Google Shape;978;p64"/>
          <p:cNvSpPr/>
          <p:nvPr/>
        </p:nvSpPr>
        <p:spPr>
          <a:xfrm>
            <a:off x="4299200" y="999825"/>
            <a:ext cx="588900" cy="77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64"/>
          <p:cNvSpPr txBox="1"/>
          <p:nvPr>
            <p:ph type="title"/>
          </p:nvPr>
        </p:nvSpPr>
        <p:spPr>
          <a:xfrm>
            <a:off x="2896200" y="1895738"/>
            <a:ext cx="6247800" cy="10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1,80</a:t>
            </a:r>
            <a:r>
              <a:rPr lang="en" sz="5000"/>
              <a:t>0,000 Baht/day</a:t>
            </a:r>
            <a:endParaRPr sz="5000"/>
          </a:p>
        </p:txBody>
      </p:sp>
      <p:grpSp>
        <p:nvGrpSpPr>
          <p:cNvPr id="980" name="Google Shape;980;p64"/>
          <p:cNvGrpSpPr/>
          <p:nvPr/>
        </p:nvGrpSpPr>
        <p:grpSpPr>
          <a:xfrm>
            <a:off x="-554471" y="419054"/>
            <a:ext cx="3476720" cy="3724363"/>
            <a:chOff x="1809182" y="1060067"/>
            <a:chExt cx="1553147" cy="1663776"/>
          </a:xfrm>
        </p:grpSpPr>
        <p:sp>
          <p:nvSpPr>
            <p:cNvPr id="981" name="Google Shape;981;p64"/>
            <p:cNvSpPr/>
            <p:nvPr/>
          </p:nvSpPr>
          <p:spPr>
            <a:xfrm>
              <a:off x="1809182" y="1373883"/>
              <a:ext cx="1553147" cy="1349960"/>
            </a:xfrm>
            <a:custGeom>
              <a:rect b="b" l="l" r="r" t="t"/>
              <a:pathLst>
                <a:path extrusionOk="0" h="12495" w="14376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2209348" y="1060067"/>
              <a:ext cx="315697" cy="274390"/>
            </a:xfrm>
            <a:custGeom>
              <a:rect b="b" l="l" r="r" t="t"/>
              <a:pathLst>
                <a:path extrusionOk="0" h="12495" w="14376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3" name="Google Shape;983;p64"/>
          <p:cNvPicPr preferRelativeResize="0"/>
          <p:nvPr/>
        </p:nvPicPr>
        <p:blipFill rotWithShape="1">
          <a:blip r:embed="rId3">
            <a:alphaModFix/>
          </a:blip>
          <a:srcRect b="0" l="16037" r="33969" t="0"/>
          <a:stretch/>
        </p:blipFill>
        <p:spPr>
          <a:xfrm>
            <a:off x="65000" y="846525"/>
            <a:ext cx="3768600" cy="365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4" name="Google Shape;984;p64"/>
          <p:cNvSpPr txBox="1"/>
          <p:nvPr>
            <p:ph type="title"/>
          </p:nvPr>
        </p:nvSpPr>
        <p:spPr>
          <a:xfrm>
            <a:off x="-145462" y="2396438"/>
            <a:ext cx="3002700" cy="12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harm"/>
                <a:ea typeface="Charm"/>
                <a:cs typeface="Charm"/>
                <a:sym typeface="Charm"/>
              </a:rPr>
              <a:t>Copper </a:t>
            </a:r>
            <a:endParaRPr>
              <a:solidFill>
                <a:schemeClr val="lt1"/>
              </a:solidFill>
              <a:latin typeface="Charm"/>
              <a:ea typeface="Charm"/>
              <a:cs typeface="Charm"/>
              <a:sym typeface="Char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harm"/>
                <a:ea typeface="Charm"/>
                <a:cs typeface="Charm"/>
                <a:sym typeface="Charm"/>
              </a:rPr>
              <a:t>Restaurant</a:t>
            </a:r>
            <a:endParaRPr>
              <a:solidFill>
                <a:schemeClr val="lt1"/>
              </a:solidFill>
              <a:latin typeface="Charm"/>
              <a:ea typeface="Charm"/>
              <a:cs typeface="Charm"/>
              <a:sym typeface="Charm"/>
            </a:endParaRPr>
          </a:p>
        </p:txBody>
      </p:sp>
      <p:sp>
        <p:nvSpPr>
          <p:cNvPr id="985" name="Google Shape;985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5"/>
          <p:cNvSpPr txBox="1"/>
          <p:nvPr>
            <p:ph type="title"/>
          </p:nvPr>
        </p:nvSpPr>
        <p:spPr>
          <a:xfrm>
            <a:off x="2137050" y="1186650"/>
            <a:ext cx="5339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/>
              <a:t>  </a:t>
            </a:r>
            <a:r>
              <a:rPr lang="en" sz="8100"/>
              <a:t>225,000/day</a:t>
            </a:r>
            <a:endParaRPr sz="8100"/>
          </a:p>
        </p:txBody>
      </p:sp>
      <p:sp>
        <p:nvSpPr>
          <p:cNvPr id="991" name="Google Shape;991;p65"/>
          <p:cNvSpPr txBox="1"/>
          <p:nvPr>
            <p:ph idx="1" type="body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A86E8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± ½</a:t>
            </a:r>
            <a:r>
              <a:rPr lang="en" sz="2000">
                <a:solidFill>
                  <a:srgbClr val="4A86E8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 rounds</a:t>
            </a:r>
            <a:endParaRPr sz="2000">
              <a:solidFill>
                <a:srgbClr val="4A86E8"/>
              </a:solidFill>
              <a:latin typeface="Sarabun SemiBold"/>
              <a:ea typeface="Sarabun SemiBold"/>
              <a:cs typeface="Sarabun SemiBold"/>
              <a:sym typeface="Sarabun SemiBold"/>
            </a:endParaRPr>
          </a:p>
        </p:txBody>
      </p:sp>
      <p:grpSp>
        <p:nvGrpSpPr>
          <p:cNvPr id="992" name="Google Shape;992;p65"/>
          <p:cNvGrpSpPr/>
          <p:nvPr/>
        </p:nvGrpSpPr>
        <p:grpSpPr>
          <a:xfrm>
            <a:off x="164916" y="1101871"/>
            <a:ext cx="1972123" cy="3328015"/>
            <a:chOff x="465325" y="1946700"/>
            <a:chExt cx="1416450" cy="2390300"/>
          </a:xfrm>
        </p:grpSpPr>
        <p:sp>
          <p:nvSpPr>
            <p:cNvPr id="993" name="Google Shape;993;p65"/>
            <p:cNvSpPr/>
            <p:nvPr/>
          </p:nvSpPr>
          <p:spPr>
            <a:xfrm>
              <a:off x="933425" y="2285275"/>
              <a:ext cx="948350" cy="1623150"/>
            </a:xfrm>
            <a:custGeom>
              <a:rect b="b" l="l" r="r" t="t"/>
              <a:pathLst>
                <a:path extrusionOk="0" h="64926" w="37934">
                  <a:moveTo>
                    <a:pt x="2067" y="1"/>
                  </a:moveTo>
                  <a:cubicBezTo>
                    <a:pt x="912" y="1"/>
                    <a:pt x="0" y="913"/>
                    <a:pt x="0" y="2037"/>
                  </a:cubicBezTo>
                  <a:lnTo>
                    <a:pt x="0" y="40336"/>
                  </a:lnTo>
                  <a:lnTo>
                    <a:pt x="0" y="62859"/>
                  </a:lnTo>
                  <a:cubicBezTo>
                    <a:pt x="0" y="64014"/>
                    <a:pt x="912" y="64926"/>
                    <a:pt x="2037" y="64926"/>
                  </a:cubicBezTo>
                  <a:lnTo>
                    <a:pt x="35867" y="64926"/>
                  </a:lnTo>
                  <a:cubicBezTo>
                    <a:pt x="37022" y="64926"/>
                    <a:pt x="37934" y="64014"/>
                    <a:pt x="37934" y="62859"/>
                  </a:cubicBezTo>
                  <a:lnTo>
                    <a:pt x="37934" y="2037"/>
                  </a:lnTo>
                  <a:cubicBezTo>
                    <a:pt x="37934" y="913"/>
                    <a:pt x="37022" y="1"/>
                    <a:pt x="358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5"/>
            <p:cNvSpPr/>
            <p:nvPr/>
          </p:nvSpPr>
          <p:spPr>
            <a:xfrm>
              <a:off x="932650" y="2316425"/>
              <a:ext cx="949125" cy="1539575"/>
            </a:xfrm>
            <a:custGeom>
              <a:rect b="b" l="l" r="r" t="t"/>
              <a:pathLst>
                <a:path extrusionOk="0" h="61583" w="37965">
                  <a:moveTo>
                    <a:pt x="2007" y="1"/>
                  </a:moveTo>
                  <a:cubicBezTo>
                    <a:pt x="913" y="1"/>
                    <a:pt x="1" y="913"/>
                    <a:pt x="1" y="2007"/>
                  </a:cubicBezTo>
                  <a:lnTo>
                    <a:pt x="1" y="59576"/>
                  </a:lnTo>
                  <a:cubicBezTo>
                    <a:pt x="31" y="60670"/>
                    <a:pt x="913" y="61582"/>
                    <a:pt x="2007" y="61582"/>
                  </a:cubicBezTo>
                  <a:lnTo>
                    <a:pt x="35928" y="61582"/>
                  </a:lnTo>
                  <a:cubicBezTo>
                    <a:pt x="37053" y="61582"/>
                    <a:pt x="37965" y="60670"/>
                    <a:pt x="37965" y="59576"/>
                  </a:cubicBezTo>
                  <a:lnTo>
                    <a:pt x="37965" y="2007"/>
                  </a:lnTo>
                  <a:cubicBezTo>
                    <a:pt x="37965" y="913"/>
                    <a:pt x="37053" y="1"/>
                    <a:pt x="35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5"/>
            <p:cNvSpPr/>
            <p:nvPr/>
          </p:nvSpPr>
          <p:spPr>
            <a:xfrm>
              <a:off x="1007875" y="2399250"/>
              <a:ext cx="796400" cy="1379225"/>
            </a:xfrm>
            <a:custGeom>
              <a:rect b="b" l="l" r="r" t="t"/>
              <a:pathLst>
                <a:path extrusionOk="0" h="55169" w="31856">
                  <a:moveTo>
                    <a:pt x="609" y="1"/>
                  </a:moveTo>
                  <a:cubicBezTo>
                    <a:pt x="244" y="1"/>
                    <a:pt x="1" y="244"/>
                    <a:pt x="1" y="609"/>
                  </a:cubicBezTo>
                  <a:lnTo>
                    <a:pt x="1" y="54591"/>
                  </a:lnTo>
                  <a:cubicBezTo>
                    <a:pt x="1" y="54895"/>
                    <a:pt x="244" y="55169"/>
                    <a:pt x="609" y="55169"/>
                  </a:cubicBezTo>
                  <a:lnTo>
                    <a:pt x="31248" y="55169"/>
                  </a:lnTo>
                  <a:cubicBezTo>
                    <a:pt x="31612" y="55169"/>
                    <a:pt x="31856" y="54895"/>
                    <a:pt x="31856" y="54561"/>
                  </a:cubicBezTo>
                  <a:lnTo>
                    <a:pt x="31856" y="609"/>
                  </a:lnTo>
                  <a:cubicBezTo>
                    <a:pt x="31856" y="244"/>
                    <a:pt x="31612" y="1"/>
                    <a:pt x="31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5"/>
            <p:cNvSpPr/>
            <p:nvPr/>
          </p:nvSpPr>
          <p:spPr>
            <a:xfrm>
              <a:off x="1092225" y="3248825"/>
              <a:ext cx="319175" cy="283450"/>
            </a:xfrm>
            <a:custGeom>
              <a:rect b="b" l="l" r="r" t="t"/>
              <a:pathLst>
                <a:path extrusionOk="0" h="11338" w="12767">
                  <a:moveTo>
                    <a:pt x="1" y="0"/>
                  </a:moveTo>
                  <a:lnTo>
                    <a:pt x="1" y="11338"/>
                  </a:lnTo>
                  <a:lnTo>
                    <a:pt x="12767" y="11338"/>
                  </a:lnTo>
                  <a:lnTo>
                    <a:pt x="12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5"/>
            <p:cNvSpPr/>
            <p:nvPr/>
          </p:nvSpPr>
          <p:spPr>
            <a:xfrm>
              <a:off x="1092225" y="2931175"/>
              <a:ext cx="319175" cy="282725"/>
            </a:xfrm>
            <a:custGeom>
              <a:rect b="b" l="l" r="r" t="t"/>
              <a:pathLst>
                <a:path extrusionOk="0" h="11309" w="12767">
                  <a:moveTo>
                    <a:pt x="1" y="1"/>
                  </a:moveTo>
                  <a:lnTo>
                    <a:pt x="1" y="11308"/>
                  </a:lnTo>
                  <a:lnTo>
                    <a:pt x="12767" y="11308"/>
                  </a:lnTo>
                  <a:lnTo>
                    <a:pt x="12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5"/>
            <p:cNvSpPr/>
            <p:nvPr/>
          </p:nvSpPr>
          <p:spPr>
            <a:xfrm>
              <a:off x="1453950" y="3248825"/>
              <a:ext cx="319175" cy="283450"/>
            </a:xfrm>
            <a:custGeom>
              <a:rect b="b" l="l" r="r" t="t"/>
              <a:pathLst>
                <a:path extrusionOk="0" h="11338" w="12767">
                  <a:moveTo>
                    <a:pt x="0" y="0"/>
                  </a:moveTo>
                  <a:lnTo>
                    <a:pt x="0" y="11338"/>
                  </a:lnTo>
                  <a:lnTo>
                    <a:pt x="12766" y="11338"/>
                  </a:lnTo>
                  <a:lnTo>
                    <a:pt x="12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5"/>
            <p:cNvSpPr/>
            <p:nvPr/>
          </p:nvSpPr>
          <p:spPr>
            <a:xfrm>
              <a:off x="1440275" y="2935750"/>
              <a:ext cx="319175" cy="282700"/>
            </a:xfrm>
            <a:custGeom>
              <a:rect b="b" l="l" r="r" t="t"/>
              <a:pathLst>
                <a:path extrusionOk="0" h="11308" w="12767">
                  <a:moveTo>
                    <a:pt x="0" y="0"/>
                  </a:moveTo>
                  <a:lnTo>
                    <a:pt x="0" y="11307"/>
                  </a:lnTo>
                  <a:lnTo>
                    <a:pt x="12766" y="11307"/>
                  </a:lnTo>
                  <a:lnTo>
                    <a:pt x="127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5"/>
            <p:cNvSpPr/>
            <p:nvPr/>
          </p:nvSpPr>
          <p:spPr>
            <a:xfrm>
              <a:off x="1066400" y="3580125"/>
              <a:ext cx="713550" cy="135300"/>
            </a:xfrm>
            <a:custGeom>
              <a:rect b="b" l="l" r="r" t="t"/>
              <a:pathLst>
                <a:path extrusionOk="0" h="5412" w="28542">
                  <a:moveTo>
                    <a:pt x="2736" y="1"/>
                  </a:moveTo>
                  <a:cubicBezTo>
                    <a:pt x="1247" y="1"/>
                    <a:pt x="31" y="1247"/>
                    <a:pt x="31" y="2706"/>
                  </a:cubicBezTo>
                  <a:cubicBezTo>
                    <a:pt x="0" y="4195"/>
                    <a:pt x="1216" y="5411"/>
                    <a:pt x="2736" y="5411"/>
                  </a:cubicBezTo>
                  <a:lnTo>
                    <a:pt x="25837" y="5411"/>
                  </a:lnTo>
                  <a:cubicBezTo>
                    <a:pt x="27326" y="5411"/>
                    <a:pt x="28542" y="4195"/>
                    <a:pt x="28542" y="2706"/>
                  </a:cubicBezTo>
                  <a:cubicBezTo>
                    <a:pt x="28542" y="1247"/>
                    <a:pt x="27326" y="1"/>
                    <a:pt x="25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5"/>
            <p:cNvSpPr/>
            <p:nvPr/>
          </p:nvSpPr>
          <p:spPr>
            <a:xfrm>
              <a:off x="1034475" y="2940300"/>
              <a:ext cx="38775" cy="604900"/>
            </a:xfrm>
            <a:custGeom>
              <a:rect b="b" l="l" r="r" t="t"/>
              <a:pathLst>
                <a:path extrusionOk="0" h="24196" w="1551">
                  <a:moveTo>
                    <a:pt x="791" y="1"/>
                  </a:moveTo>
                  <a:cubicBezTo>
                    <a:pt x="365" y="1"/>
                    <a:pt x="31" y="335"/>
                    <a:pt x="31" y="761"/>
                  </a:cubicBezTo>
                  <a:lnTo>
                    <a:pt x="31" y="23436"/>
                  </a:lnTo>
                  <a:cubicBezTo>
                    <a:pt x="1" y="23861"/>
                    <a:pt x="335" y="24196"/>
                    <a:pt x="791" y="24196"/>
                  </a:cubicBezTo>
                  <a:cubicBezTo>
                    <a:pt x="1217" y="24196"/>
                    <a:pt x="1551" y="23861"/>
                    <a:pt x="1551" y="23436"/>
                  </a:cubicBezTo>
                  <a:lnTo>
                    <a:pt x="1551" y="761"/>
                  </a:lnTo>
                  <a:cubicBezTo>
                    <a:pt x="1551" y="335"/>
                    <a:pt x="1217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908350" y="3900800"/>
              <a:ext cx="286500" cy="257625"/>
            </a:xfrm>
            <a:custGeom>
              <a:rect b="b" l="l" r="r" t="t"/>
              <a:pathLst>
                <a:path extrusionOk="0" h="10305" w="11460">
                  <a:moveTo>
                    <a:pt x="3556" y="1"/>
                  </a:moveTo>
                  <a:cubicBezTo>
                    <a:pt x="3435" y="1"/>
                    <a:pt x="0" y="7934"/>
                    <a:pt x="0" y="7934"/>
                  </a:cubicBezTo>
                  <a:lnTo>
                    <a:pt x="2249" y="10305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5"/>
            <p:cNvSpPr/>
            <p:nvPr/>
          </p:nvSpPr>
          <p:spPr>
            <a:xfrm>
              <a:off x="646925" y="3550500"/>
              <a:ext cx="95025" cy="290300"/>
            </a:xfrm>
            <a:custGeom>
              <a:rect b="b" l="l" r="r" t="t"/>
              <a:pathLst>
                <a:path extrusionOk="0" h="11612" w="3801">
                  <a:moveTo>
                    <a:pt x="3800" y="0"/>
                  </a:moveTo>
                  <a:lnTo>
                    <a:pt x="3800" y="0"/>
                  </a:lnTo>
                  <a:lnTo>
                    <a:pt x="1" y="11611"/>
                  </a:lnTo>
                  <a:close/>
                </a:path>
              </a:pathLst>
            </a:custGeom>
            <a:solidFill>
              <a:srgbClr val="FDC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5"/>
            <p:cNvSpPr/>
            <p:nvPr/>
          </p:nvSpPr>
          <p:spPr>
            <a:xfrm>
              <a:off x="646925" y="3168275"/>
              <a:ext cx="513725" cy="930875"/>
            </a:xfrm>
            <a:custGeom>
              <a:rect b="b" l="l" r="r" t="t"/>
              <a:pathLst>
                <a:path extrusionOk="0" h="37235" w="20549">
                  <a:moveTo>
                    <a:pt x="15867" y="0"/>
                  </a:moveTo>
                  <a:lnTo>
                    <a:pt x="6992" y="8146"/>
                  </a:lnTo>
                  <a:cubicBezTo>
                    <a:pt x="6141" y="8967"/>
                    <a:pt x="5533" y="10000"/>
                    <a:pt x="5168" y="11125"/>
                  </a:cubicBezTo>
                  <a:lnTo>
                    <a:pt x="3800" y="15289"/>
                  </a:lnTo>
                  <a:lnTo>
                    <a:pt x="1" y="26900"/>
                  </a:lnTo>
                  <a:lnTo>
                    <a:pt x="10427" y="37235"/>
                  </a:lnTo>
                  <a:cubicBezTo>
                    <a:pt x="10427" y="37235"/>
                    <a:pt x="11855" y="35198"/>
                    <a:pt x="13101" y="32189"/>
                  </a:cubicBezTo>
                  <a:cubicBezTo>
                    <a:pt x="15077" y="27387"/>
                    <a:pt x="16658" y="20244"/>
                    <a:pt x="11551" y="15198"/>
                  </a:cubicBezTo>
                  <a:lnTo>
                    <a:pt x="17326" y="9362"/>
                  </a:lnTo>
                  <a:cubicBezTo>
                    <a:pt x="20548" y="6110"/>
                    <a:pt x="19089" y="3192"/>
                    <a:pt x="15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5"/>
            <p:cNvSpPr/>
            <p:nvPr/>
          </p:nvSpPr>
          <p:spPr>
            <a:xfrm>
              <a:off x="465325" y="3798225"/>
              <a:ext cx="538025" cy="538775"/>
            </a:xfrm>
            <a:custGeom>
              <a:rect b="b" l="l" r="r" t="t"/>
              <a:pathLst>
                <a:path extrusionOk="0" h="21551" w="21521">
                  <a:moveTo>
                    <a:pt x="5806" y="0"/>
                  </a:moveTo>
                  <a:lnTo>
                    <a:pt x="0" y="5806"/>
                  </a:lnTo>
                  <a:lnTo>
                    <a:pt x="15715" y="21551"/>
                  </a:lnTo>
                  <a:lnTo>
                    <a:pt x="21520" y="15715"/>
                  </a:lnTo>
                  <a:lnTo>
                    <a:pt x="19514" y="13739"/>
                  </a:lnTo>
                  <a:lnTo>
                    <a:pt x="7417" y="1581"/>
                  </a:lnTo>
                  <a:lnTo>
                    <a:pt x="5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5"/>
            <p:cNvSpPr/>
            <p:nvPr/>
          </p:nvSpPr>
          <p:spPr>
            <a:xfrm>
              <a:off x="1180375" y="2428375"/>
              <a:ext cx="473450" cy="457775"/>
            </a:xfrm>
            <a:custGeom>
              <a:rect b="b" l="l" r="r" t="t"/>
              <a:pathLst>
                <a:path extrusionOk="0" h="18311" w="18938">
                  <a:moveTo>
                    <a:pt x="8379" y="1"/>
                  </a:moveTo>
                  <a:cubicBezTo>
                    <a:pt x="6199" y="1"/>
                    <a:pt x="4270" y="1026"/>
                    <a:pt x="3040" y="2727"/>
                  </a:cubicBezTo>
                  <a:cubicBezTo>
                    <a:pt x="1065" y="4186"/>
                    <a:pt x="1" y="6526"/>
                    <a:pt x="365" y="9170"/>
                  </a:cubicBezTo>
                  <a:cubicBezTo>
                    <a:pt x="1" y="11784"/>
                    <a:pt x="1065" y="14125"/>
                    <a:pt x="3040" y="15584"/>
                  </a:cubicBezTo>
                  <a:cubicBezTo>
                    <a:pt x="4296" y="17285"/>
                    <a:pt x="6206" y="18310"/>
                    <a:pt x="8381" y="18310"/>
                  </a:cubicBezTo>
                  <a:cubicBezTo>
                    <a:pt x="8732" y="18310"/>
                    <a:pt x="9090" y="18283"/>
                    <a:pt x="9454" y="18228"/>
                  </a:cubicBezTo>
                  <a:cubicBezTo>
                    <a:pt x="9821" y="18283"/>
                    <a:pt x="10183" y="18310"/>
                    <a:pt x="10538" y="18310"/>
                  </a:cubicBezTo>
                  <a:cubicBezTo>
                    <a:pt x="12732" y="18310"/>
                    <a:pt x="14641" y="17285"/>
                    <a:pt x="15898" y="15584"/>
                  </a:cubicBezTo>
                  <a:cubicBezTo>
                    <a:pt x="17843" y="14125"/>
                    <a:pt x="18937" y="11784"/>
                    <a:pt x="18542" y="9170"/>
                  </a:cubicBezTo>
                  <a:cubicBezTo>
                    <a:pt x="18876" y="6526"/>
                    <a:pt x="17813" y="4186"/>
                    <a:pt x="15898" y="2727"/>
                  </a:cubicBezTo>
                  <a:cubicBezTo>
                    <a:pt x="14641" y="1026"/>
                    <a:pt x="12732" y="1"/>
                    <a:pt x="10538" y="1"/>
                  </a:cubicBezTo>
                  <a:cubicBezTo>
                    <a:pt x="10183" y="1"/>
                    <a:pt x="9821" y="27"/>
                    <a:pt x="9454" y="82"/>
                  </a:cubicBezTo>
                  <a:cubicBezTo>
                    <a:pt x="9090" y="27"/>
                    <a:pt x="8732" y="1"/>
                    <a:pt x="8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5"/>
            <p:cNvSpPr/>
            <p:nvPr/>
          </p:nvSpPr>
          <p:spPr>
            <a:xfrm>
              <a:off x="1216100" y="2464650"/>
              <a:ext cx="403525" cy="390575"/>
            </a:xfrm>
            <a:custGeom>
              <a:rect b="b" l="l" r="r" t="t"/>
              <a:pathLst>
                <a:path extrusionOk="0" h="15623" w="16141">
                  <a:moveTo>
                    <a:pt x="8914" y="1"/>
                  </a:moveTo>
                  <a:cubicBezTo>
                    <a:pt x="8632" y="1"/>
                    <a:pt x="8345" y="20"/>
                    <a:pt x="8055" y="60"/>
                  </a:cubicBezTo>
                  <a:cubicBezTo>
                    <a:pt x="7771" y="21"/>
                    <a:pt x="7490" y="2"/>
                    <a:pt x="7213" y="2"/>
                  </a:cubicBezTo>
                  <a:cubicBezTo>
                    <a:pt x="5328" y="2"/>
                    <a:pt x="3644" y="882"/>
                    <a:pt x="2584" y="2339"/>
                  </a:cubicBezTo>
                  <a:cubicBezTo>
                    <a:pt x="882" y="3616"/>
                    <a:pt x="0" y="5622"/>
                    <a:pt x="304" y="7811"/>
                  </a:cubicBezTo>
                  <a:cubicBezTo>
                    <a:pt x="0" y="10060"/>
                    <a:pt x="912" y="12066"/>
                    <a:pt x="2584" y="13282"/>
                  </a:cubicBezTo>
                  <a:cubicBezTo>
                    <a:pt x="3690" y="14783"/>
                    <a:pt x="5343" y="15622"/>
                    <a:pt x="7188" y="15622"/>
                  </a:cubicBezTo>
                  <a:cubicBezTo>
                    <a:pt x="7473" y="15622"/>
                    <a:pt x="7763" y="15602"/>
                    <a:pt x="8055" y="15562"/>
                  </a:cubicBezTo>
                  <a:cubicBezTo>
                    <a:pt x="8343" y="15600"/>
                    <a:pt x="8628" y="15619"/>
                    <a:pt x="8908" y="15619"/>
                  </a:cubicBezTo>
                  <a:cubicBezTo>
                    <a:pt x="10813" y="15619"/>
                    <a:pt x="12497" y="14740"/>
                    <a:pt x="13557" y="13282"/>
                  </a:cubicBezTo>
                  <a:cubicBezTo>
                    <a:pt x="15259" y="12036"/>
                    <a:pt x="16140" y="10030"/>
                    <a:pt x="15836" y="7811"/>
                  </a:cubicBezTo>
                  <a:cubicBezTo>
                    <a:pt x="16140" y="5592"/>
                    <a:pt x="15259" y="3555"/>
                    <a:pt x="13557" y="2339"/>
                  </a:cubicBezTo>
                  <a:cubicBezTo>
                    <a:pt x="12447" y="860"/>
                    <a:pt x="10786" y="1"/>
                    <a:pt x="89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5"/>
            <p:cNvSpPr/>
            <p:nvPr/>
          </p:nvSpPr>
          <p:spPr>
            <a:xfrm>
              <a:off x="1237375" y="2485300"/>
              <a:ext cx="361725" cy="349975"/>
            </a:xfrm>
            <a:custGeom>
              <a:rect b="b" l="l" r="r" t="t"/>
              <a:pathLst>
                <a:path extrusionOk="0" h="13999" w="14469">
                  <a:moveTo>
                    <a:pt x="6435" y="1"/>
                  </a:moveTo>
                  <a:cubicBezTo>
                    <a:pt x="4762" y="1"/>
                    <a:pt x="3261" y="771"/>
                    <a:pt x="2310" y="2091"/>
                  </a:cubicBezTo>
                  <a:cubicBezTo>
                    <a:pt x="791" y="3185"/>
                    <a:pt x="0" y="4979"/>
                    <a:pt x="274" y="6985"/>
                  </a:cubicBezTo>
                  <a:cubicBezTo>
                    <a:pt x="0" y="8960"/>
                    <a:pt x="791" y="10784"/>
                    <a:pt x="2310" y="11909"/>
                  </a:cubicBezTo>
                  <a:cubicBezTo>
                    <a:pt x="3261" y="13229"/>
                    <a:pt x="4739" y="13999"/>
                    <a:pt x="6426" y="13999"/>
                  </a:cubicBezTo>
                  <a:cubicBezTo>
                    <a:pt x="6681" y="13999"/>
                    <a:pt x="6941" y="13981"/>
                    <a:pt x="7204" y="13945"/>
                  </a:cubicBezTo>
                  <a:cubicBezTo>
                    <a:pt x="7467" y="13981"/>
                    <a:pt x="7727" y="13999"/>
                    <a:pt x="7982" y="13999"/>
                  </a:cubicBezTo>
                  <a:cubicBezTo>
                    <a:pt x="9670" y="13999"/>
                    <a:pt x="11151" y="13229"/>
                    <a:pt x="12128" y="11909"/>
                  </a:cubicBezTo>
                  <a:cubicBezTo>
                    <a:pt x="13648" y="10784"/>
                    <a:pt x="14438" y="9021"/>
                    <a:pt x="14165" y="6985"/>
                  </a:cubicBezTo>
                  <a:cubicBezTo>
                    <a:pt x="14469" y="4979"/>
                    <a:pt x="13678" y="3155"/>
                    <a:pt x="12128" y="2091"/>
                  </a:cubicBezTo>
                  <a:cubicBezTo>
                    <a:pt x="11151" y="771"/>
                    <a:pt x="9693" y="1"/>
                    <a:pt x="7991" y="1"/>
                  </a:cubicBezTo>
                  <a:cubicBezTo>
                    <a:pt x="7734" y="1"/>
                    <a:pt x="7471" y="19"/>
                    <a:pt x="7204" y="54"/>
                  </a:cubicBezTo>
                  <a:cubicBezTo>
                    <a:pt x="6945" y="19"/>
                    <a:pt x="6688" y="1"/>
                    <a:pt x="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5"/>
            <p:cNvSpPr/>
            <p:nvPr/>
          </p:nvSpPr>
          <p:spPr>
            <a:xfrm>
              <a:off x="1249525" y="2497425"/>
              <a:ext cx="336650" cy="325750"/>
            </a:xfrm>
            <a:custGeom>
              <a:rect b="b" l="l" r="r" t="t"/>
              <a:pathLst>
                <a:path extrusionOk="0" h="13030" w="13466">
                  <a:moveTo>
                    <a:pt x="7473" y="1"/>
                  </a:moveTo>
                  <a:cubicBezTo>
                    <a:pt x="7226" y="1"/>
                    <a:pt x="6974" y="19"/>
                    <a:pt x="6718" y="56"/>
                  </a:cubicBezTo>
                  <a:cubicBezTo>
                    <a:pt x="6482" y="25"/>
                    <a:pt x="6248" y="10"/>
                    <a:pt x="6019" y="10"/>
                  </a:cubicBezTo>
                  <a:cubicBezTo>
                    <a:pt x="4448" y="10"/>
                    <a:pt x="3060" y="720"/>
                    <a:pt x="2159" y="1940"/>
                  </a:cubicBezTo>
                  <a:cubicBezTo>
                    <a:pt x="761" y="2974"/>
                    <a:pt x="1" y="4646"/>
                    <a:pt x="274" y="6500"/>
                  </a:cubicBezTo>
                  <a:cubicBezTo>
                    <a:pt x="61" y="8384"/>
                    <a:pt x="761" y="10056"/>
                    <a:pt x="2159" y="11059"/>
                  </a:cubicBezTo>
                  <a:cubicBezTo>
                    <a:pt x="3052" y="12294"/>
                    <a:pt x="4422" y="13029"/>
                    <a:pt x="5975" y="13029"/>
                  </a:cubicBezTo>
                  <a:cubicBezTo>
                    <a:pt x="6219" y="13029"/>
                    <a:pt x="6467" y="13011"/>
                    <a:pt x="6718" y="12974"/>
                  </a:cubicBezTo>
                  <a:cubicBezTo>
                    <a:pt x="6941" y="12999"/>
                    <a:pt x="7160" y="13011"/>
                    <a:pt x="7376" y="13011"/>
                  </a:cubicBezTo>
                  <a:cubicBezTo>
                    <a:pt x="8988" y="13011"/>
                    <a:pt x="10393" y="12319"/>
                    <a:pt x="11277" y="11059"/>
                  </a:cubicBezTo>
                  <a:cubicBezTo>
                    <a:pt x="12706" y="10056"/>
                    <a:pt x="13466" y="8384"/>
                    <a:pt x="13192" y="6500"/>
                  </a:cubicBezTo>
                  <a:cubicBezTo>
                    <a:pt x="13466" y="4646"/>
                    <a:pt x="12706" y="2974"/>
                    <a:pt x="11277" y="1940"/>
                  </a:cubicBezTo>
                  <a:cubicBezTo>
                    <a:pt x="10411" y="732"/>
                    <a:pt x="9045" y="1"/>
                    <a:pt x="7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5"/>
            <p:cNvSpPr/>
            <p:nvPr/>
          </p:nvSpPr>
          <p:spPr>
            <a:xfrm>
              <a:off x="1292850" y="2556000"/>
              <a:ext cx="69925" cy="44650"/>
            </a:xfrm>
            <a:custGeom>
              <a:rect b="b" l="l" r="r" t="t"/>
              <a:pathLst>
                <a:path extrusionOk="0" h="1786" w="2797">
                  <a:moveTo>
                    <a:pt x="2393" y="1"/>
                  </a:moveTo>
                  <a:cubicBezTo>
                    <a:pt x="1963" y="1"/>
                    <a:pt x="1550" y="80"/>
                    <a:pt x="1155" y="266"/>
                  </a:cubicBezTo>
                  <a:cubicBezTo>
                    <a:pt x="639" y="509"/>
                    <a:pt x="243" y="904"/>
                    <a:pt x="0" y="1391"/>
                  </a:cubicBezTo>
                  <a:cubicBezTo>
                    <a:pt x="183" y="1512"/>
                    <a:pt x="335" y="1634"/>
                    <a:pt x="517" y="1786"/>
                  </a:cubicBezTo>
                  <a:lnTo>
                    <a:pt x="547" y="1786"/>
                  </a:lnTo>
                  <a:cubicBezTo>
                    <a:pt x="760" y="1391"/>
                    <a:pt x="1094" y="1056"/>
                    <a:pt x="1520" y="874"/>
                  </a:cubicBezTo>
                  <a:cubicBezTo>
                    <a:pt x="1809" y="705"/>
                    <a:pt x="2137" y="651"/>
                    <a:pt x="2472" y="651"/>
                  </a:cubicBezTo>
                  <a:cubicBezTo>
                    <a:pt x="2560" y="651"/>
                    <a:pt x="2648" y="655"/>
                    <a:pt x="2736" y="661"/>
                  </a:cubicBezTo>
                  <a:cubicBezTo>
                    <a:pt x="2766" y="448"/>
                    <a:pt x="2766" y="205"/>
                    <a:pt x="2797" y="23"/>
                  </a:cubicBezTo>
                  <a:cubicBezTo>
                    <a:pt x="2660" y="9"/>
                    <a:pt x="2526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1409100" y="2628750"/>
              <a:ext cx="63100" cy="55500"/>
            </a:xfrm>
            <a:custGeom>
              <a:rect b="b" l="l" r="r" t="t"/>
              <a:pathLst>
                <a:path extrusionOk="0" h="2220" w="2524">
                  <a:moveTo>
                    <a:pt x="2432" y="0"/>
                  </a:moveTo>
                  <a:cubicBezTo>
                    <a:pt x="1946" y="92"/>
                    <a:pt x="1429" y="274"/>
                    <a:pt x="973" y="608"/>
                  </a:cubicBezTo>
                  <a:cubicBezTo>
                    <a:pt x="518" y="943"/>
                    <a:pt x="214" y="1459"/>
                    <a:pt x="1" y="1946"/>
                  </a:cubicBezTo>
                  <a:cubicBezTo>
                    <a:pt x="214" y="2007"/>
                    <a:pt x="396" y="2098"/>
                    <a:pt x="609" y="2219"/>
                  </a:cubicBezTo>
                  <a:lnTo>
                    <a:pt x="639" y="2219"/>
                  </a:lnTo>
                  <a:cubicBezTo>
                    <a:pt x="761" y="1794"/>
                    <a:pt x="1034" y="1399"/>
                    <a:pt x="1369" y="1095"/>
                  </a:cubicBezTo>
                  <a:cubicBezTo>
                    <a:pt x="1733" y="852"/>
                    <a:pt x="2128" y="700"/>
                    <a:pt x="2524" y="700"/>
                  </a:cubicBezTo>
                  <a:cubicBezTo>
                    <a:pt x="2524" y="456"/>
                    <a:pt x="2463" y="244"/>
                    <a:pt x="2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1445575" y="2747300"/>
              <a:ext cx="64625" cy="51700"/>
            </a:xfrm>
            <a:custGeom>
              <a:rect b="b" l="l" r="r" t="t"/>
              <a:pathLst>
                <a:path extrusionOk="0" h="2068" w="2585">
                  <a:moveTo>
                    <a:pt x="1976" y="0"/>
                  </a:moveTo>
                  <a:cubicBezTo>
                    <a:pt x="1825" y="426"/>
                    <a:pt x="1551" y="760"/>
                    <a:pt x="1156" y="1034"/>
                  </a:cubicBezTo>
                  <a:cubicBezTo>
                    <a:pt x="791" y="1246"/>
                    <a:pt x="396" y="1368"/>
                    <a:pt x="1" y="1368"/>
                  </a:cubicBezTo>
                  <a:lnTo>
                    <a:pt x="1" y="2067"/>
                  </a:lnTo>
                  <a:cubicBezTo>
                    <a:pt x="518" y="2037"/>
                    <a:pt x="1065" y="1885"/>
                    <a:pt x="1551" y="1581"/>
                  </a:cubicBezTo>
                  <a:cubicBezTo>
                    <a:pt x="2037" y="1277"/>
                    <a:pt x="2372" y="821"/>
                    <a:pt x="2584" y="304"/>
                  </a:cubicBezTo>
                  <a:cubicBezTo>
                    <a:pt x="2372" y="243"/>
                    <a:pt x="2189" y="122"/>
                    <a:pt x="2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5"/>
            <p:cNvSpPr/>
            <p:nvPr/>
          </p:nvSpPr>
          <p:spPr>
            <a:xfrm>
              <a:off x="1282975" y="2688025"/>
              <a:ext cx="76000" cy="31300"/>
            </a:xfrm>
            <a:custGeom>
              <a:rect b="b" l="l" r="r" t="t"/>
              <a:pathLst>
                <a:path extrusionOk="0" h="1252" w="3040">
                  <a:moveTo>
                    <a:pt x="456" y="0"/>
                  </a:moveTo>
                  <a:cubicBezTo>
                    <a:pt x="304" y="152"/>
                    <a:pt x="152" y="335"/>
                    <a:pt x="0" y="487"/>
                  </a:cubicBezTo>
                  <a:cubicBezTo>
                    <a:pt x="334" y="821"/>
                    <a:pt x="851" y="1095"/>
                    <a:pt x="1398" y="1216"/>
                  </a:cubicBezTo>
                  <a:cubicBezTo>
                    <a:pt x="1549" y="1240"/>
                    <a:pt x="1700" y="1251"/>
                    <a:pt x="1850" y="1251"/>
                  </a:cubicBezTo>
                  <a:cubicBezTo>
                    <a:pt x="2271" y="1251"/>
                    <a:pt x="2680" y="1160"/>
                    <a:pt x="3040" y="1003"/>
                  </a:cubicBezTo>
                  <a:cubicBezTo>
                    <a:pt x="2979" y="821"/>
                    <a:pt x="2888" y="608"/>
                    <a:pt x="2857" y="395"/>
                  </a:cubicBezTo>
                  <a:lnTo>
                    <a:pt x="2857" y="365"/>
                  </a:lnTo>
                  <a:cubicBezTo>
                    <a:pt x="2568" y="499"/>
                    <a:pt x="2246" y="583"/>
                    <a:pt x="1916" y="583"/>
                  </a:cubicBezTo>
                  <a:cubicBezTo>
                    <a:pt x="1795" y="583"/>
                    <a:pt x="1672" y="572"/>
                    <a:pt x="1550" y="547"/>
                  </a:cubicBezTo>
                  <a:cubicBezTo>
                    <a:pt x="1155" y="487"/>
                    <a:pt x="760" y="304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5"/>
            <p:cNvSpPr/>
            <p:nvPr/>
          </p:nvSpPr>
          <p:spPr>
            <a:xfrm>
              <a:off x="1431900" y="2551250"/>
              <a:ext cx="76025" cy="31300"/>
            </a:xfrm>
            <a:custGeom>
              <a:rect b="b" l="l" r="r" t="t"/>
              <a:pathLst>
                <a:path extrusionOk="0" h="1252" w="3041">
                  <a:moveTo>
                    <a:pt x="457" y="0"/>
                  </a:moveTo>
                  <a:cubicBezTo>
                    <a:pt x="305" y="152"/>
                    <a:pt x="153" y="334"/>
                    <a:pt x="1" y="486"/>
                  </a:cubicBezTo>
                  <a:cubicBezTo>
                    <a:pt x="396" y="851"/>
                    <a:pt x="882" y="1125"/>
                    <a:pt x="1429" y="1216"/>
                  </a:cubicBezTo>
                  <a:cubicBezTo>
                    <a:pt x="1572" y="1240"/>
                    <a:pt x="1717" y="1251"/>
                    <a:pt x="1862" y="1251"/>
                  </a:cubicBezTo>
                  <a:cubicBezTo>
                    <a:pt x="2272" y="1251"/>
                    <a:pt x="2681" y="1160"/>
                    <a:pt x="3040" y="1003"/>
                  </a:cubicBezTo>
                  <a:cubicBezTo>
                    <a:pt x="2979" y="821"/>
                    <a:pt x="2888" y="608"/>
                    <a:pt x="2858" y="395"/>
                  </a:cubicBezTo>
                  <a:lnTo>
                    <a:pt x="2858" y="365"/>
                  </a:lnTo>
                  <a:cubicBezTo>
                    <a:pt x="2591" y="498"/>
                    <a:pt x="2275" y="583"/>
                    <a:pt x="1946" y="583"/>
                  </a:cubicBezTo>
                  <a:cubicBezTo>
                    <a:pt x="1826" y="583"/>
                    <a:pt x="1703" y="572"/>
                    <a:pt x="1581" y="547"/>
                  </a:cubicBezTo>
                  <a:cubicBezTo>
                    <a:pt x="1156" y="486"/>
                    <a:pt x="761" y="304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5"/>
            <p:cNvSpPr/>
            <p:nvPr/>
          </p:nvSpPr>
          <p:spPr>
            <a:xfrm>
              <a:off x="1295125" y="2638625"/>
              <a:ext cx="25100" cy="24350"/>
            </a:xfrm>
            <a:custGeom>
              <a:rect b="b" l="l" r="r" t="t"/>
              <a:pathLst>
                <a:path extrusionOk="0" fill="none" h="974" w="1004">
                  <a:moveTo>
                    <a:pt x="1003" y="487"/>
                  </a:moveTo>
                  <a:cubicBezTo>
                    <a:pt x="1003" y="760"/>
                    <a:pt x="760" y="973"/>
                    <a:pt x="487" y="973"/>
                  </a:cubicBezTo>
                  <a:cubicBezTo>
                    <a:pt x="244" y="973"/>
                    <a:pt x="0" y="760"/>
                    <a:pt x="0" y="487"/>
                  </a:cubicBezTo>
                  <a:cubicBezTo>
                    <a:pt x="0" y="213"/>
                    <a:pt x="244" y="1"/>
                    <a:pt x="487" y="1"/>
                  </a:cubicBezTo>
                  <a:cubicBezTo>
                    <a:pt x="760" y="1"/>
                    <a:pt x="1003" y="213"/>
                    <a:pt x="1003" y="487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1F20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5"/>
            <p:cNvSpPr/>
            <p:nvPr/>
          </p:nvSpPr>
          <p:spPr>
            <a:xfrm>
              <a:off x="1478250" y="2696375"/>
              <a:ext cx="25100" cy="24350"/>
            </a:xfrm>
            <a:custGeom>
              <a:rect b="b" l="l" r="r" t="t"/>
              <a:pathLst>
                <a:path extrusionOk="0" fill="none" h="974" w="1004">
                  <a:moveTo>
                    <a:pt x="1004" y="487"/>
                  </a:moveTo>
                  <a:cubicBezTo>
                    <a:pt x="1004" y="761"/>
                    <a:pt x="791" y="973"/>
                    <a:pt x="518" y="973"/>
                  </a:cubicBezTo>
                  <a:cubicBezTo>
                    <a:pt x="244" y="973"/>
                    <a:pt x="1" y="761"/>
                    <a:pt x="1" y="487"/>
                  </a:cubicBezTo>
                  <a:cubicBezTo>
                    <a:pt x="1" y="213"/>
                    <a:pt x="244" y="1"/>
                    <a:pt x="518" y="1"/>
                  </a:cubicBezTo>
                  <a:cubicBezTo>
                    <a:pt x="791" y="1"/>
                    <a:pt x="1004" y="213"/>
                    <a:pt x="1004" y="487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1F20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5"/>
            <p:cNvSpPr/>
            <p:nvPr/>
          </p:nvSpPr>
          <p:spPr>
            <a:xfrm>
              <a:off x="1532975" y="2671300"/>
              <a:ext cx="24325" cy="25100"/>
            </a:xfrm>
            <a:custGeom>
              <a:rect b="b" l="l" r="r" t="t"/>
              <a:pathLst>
                <a:path extrusionOk="0" fill="none" h="1004" w="973">
                  <a:moveTo>
                    <a:pt x="973" y="517"/>
                  </a:moveTo>
                  <a:cubicBezTo>
                    <a:pt x="973" y="760"/>
                    <a:pt x="760" y="1004"/>
                    <a:pt x="487" y="1004"/>
                  </a:cubicBezTo>
                  <a:cubicBezTo>
                    <a:pt x="213" y="1004"/>
                    <a:pt x="0" y="760"/>
                    <a:pt x="0" y="517"/>
                  </a:cubicBezTo>
                  <a:cubicBezTo>
                    <a:pt x="0" y="244"/>
                    <a:pt x="213" y="1"/>
                    <a:pt x="487" y="1"/>
                  </a:cubicBezTo>
                  <a:cubicBezTo>
                    <a:pt x="760" y="1"/>
                    <a:pt x="973" y="244"/>
                    <a:pt x="973" y="517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1F20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5"/>
            <p:cNvSpPr/>
            <p:nvPr/>
          </p:nvSpPr>
          <p:spPr>
            <a:xfrm>
              <a:off x="1349825" y="2665225"/>
              <a:ext cx="24350" cy="24350"/>
            </a:xfrm>
            <a:custGeom>
              <a:rect b="b" l="l" r="r" t="t"/>
              <a:pathLst>
                <a:path extrusionOk="0" fill="none" h="974" w="974">
                  <a:moveTo>
                    <a:pt x="974" y="487"/>
                  </a:moveTo>
                  <a:cubicBezTo>
                    <a:pt x="974" y="760"/>
                    <a:pt x="761" y="973"/>
                    <a:pt x="487" y="973"/>
                  </a:cubicBezTo>
                  <a:cubicBezTo>
                    <a:pt x="214" y="973"/>
                    <a:pt x="1" y="760"/>
                    <a:pt x="1" y="487"/>
                  </a:cubicBezTo>
                  <a:cubicBezTo>
                    <a:pt x="1" y="213"/>
                    <a:pt x="214" y="0"/>
                    <a:pt x="487" y="0"/>
                  </a:cubicBezTo>
                  <a:cubicBezTo>
                    <a:pt x="761" y="0"/>
                    <a:pt x="974" y="213"/>
                    <a:pt x="974" y="487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1F20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5"/>
            <p:cNvSpPr/>
            <p:nvPr/>
          </p:nvSpPr>
          <p:spPr>
            <a:xfrm>
              <a:off x="1378700" y="2527675"/>
              <a:ext cx="25125" cy="25100"/>
            </a:xfrm>
            <a:custGeom>
              <a:rect b="b" l="l" r="r" t="t"/>
              <a:pathLst>
                <a:path extrusionOk="0" fill="none" h="1004" w="1005">
                  <a:moveTo>
                    <a:pt x="1004" y="518"/>
                  </a:moveTo>
                  <a:cubicBezTo>
                    <a:pt x="1004" y="791"/>
                    <a:pt x="761" y="1004"/>
                    <a:pt x="518" y="1004"/>
                  </a:cubicBezTo>
                  <a:cubicBezTo>
                    <a:pt x="244" y="1004"/>
                    <a:pt x="1" y="791"/>
                    <a:pt x="1" y="518"/>
                  </a:cubicBezTo>
                  <a:cubicBezTo>
                    <a:pt x="1" y="244"/>
                    <a:pt x="244" y="1"/>
                    <a:pt x="518" y="1"/>
                  </a:cubicBezTo>
                  <a:cubicBezTo>
                    <a:pt x="761" y="1"/>
                    <a:pt x="1004" y="244"/>
                    <a:pt x="1004" y="51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1F20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5"/>
            <p:cNvSpPr/>
            <p:nvPr/>
          </p:nvSpPr>
          <p:spPr>
            <a:xfrm>
              <a:off x="1340725" y="2574800"/>
              <a:ext cx="70675" cy="69925"/>
            </a:xfrm>
            <a:custGeom>
              <a:rect b="b" l="l" r="r" t="t"/>
              <a:pathLst>
                <a:path extrusionOk="0" h="2797" w="2827">
                  <a:moveTo>
                    <a:pt x="1429" y="0"/>
                  </a:moveTo>
                  <a:cubicBezTo>
                    <a:pt x="638" y="0"/>
                    <a:pt x="0" y="608"/>
                    <a:pt x="0" y="1399"/>
                  </a:cubicBezTo>
                  <a:cubicBezTo>
                    <a:pt x="0" y="2189"/>
                    <a:pt x="638" y="2797"/>
                    <a:pt x="1429" y="2797"/>
                  </a:cubicBezTo>
                  <a:cubicBezTo>
                    <a:pt x="2189" y="2797"/>
                    <a:pt x="2827" y="2189"/>
                    <a:pt x="2827" y="1399"/>
                  </a:cubicBezTo>
                  <a:cubicBezTo>
                    <a:pt x="2827" y="608"/>
                    <a:pt x="2189" y="0"/>
                    <a:pt x="14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5"/>
            <p:cNvSpPr/>
            <p:nvPr/>
          </p:nvSpPr>
          <p:spPr>
            <a:xfrm>
              <a:off x="1355150" y="2598350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9" y="457"/>
                    <a:pt x="609" y="1"/>
                    <a:pt x="305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5"/>
            <p:cNvSpPr/>
            <p:nvPr/>
          </p:nvSpPr>
          <p:spPr>
            <a:xfrm>
              <a:off x="1373400" y="2597600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4" y="0"/>
                  </a:moveTo>
                  <a:cubicBezTo>
                    <a:pt x="0" y="0"/>
                    <a:pt x="0" y="456"/>
                    <a:pt x="304" y="456"/>
                  </a:cubicBezTo>
                  <a:cubicBezTo>
                    <a:pt x="608" y="456"/>
                    <a:pt x="608" y="0"/>
                    <a:pt x="304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1365800" y="2582400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4" y="0"/>
                  </a:moveTo>
                  <a:cubicBezTo>
                    <a:pt x="0" y="0"/>
                    <a:pt x="0" y="456"/>
                    <a:pt x="304" y="456"/>
                  </a:cubicBezTo>
                  <a:cubicBezTo>
                    <a:pt x="608" y="456"/>
                    <a:pt x="608" y="0"/>
                    <a:pt x="304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1393900" y="2602150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9" y="457"/>
                    <a:pt x="609" y="1"/>
                    <a:pt x="305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5"/>
            <p:cNvSpPr/>
            <p:nvPr/>
          </p:nvSpPr>
          <p:spPr>
            <a:xfrm>
              <a:off x="1365800" y="2623425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4" y="1"/>
                  </a:moveTo>
                  <a:cubicBezTo>
                    <a:pt x="0" y="1"/>
                    <a:pt x="0" y="457"/>
                    <a:pt x="304" y="457"/>
                  </a:cubicBezTo>
                  <a:cubicBezTo>
                    <a:pt x="608" y="457"/>
                    <a:pt x="608" y="1"/>
                    <a:pt x="304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5"/>
            <p:cNvSpPr/>
            <p:nvPr/>
          </p:nvSpPr>
          <p:spPr>
            <a:xfrm>
              <a:off x="1347550" y="2617350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5" y="1"/>
                  </a:moveTo>
                  <a:cubicBezTo>
                    <a:pt x="1" y="1"/>
                    <a:pt x="1" y="456"/>
                    <a:pt x="305" y="456"/>
                  </a:cubicBezTo>
                  <a:cubicBezTo>
                    <a:pt x="609" y="456"/>
                    <a:pt x="609" y="1"/>
                    <a:pt x="305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5"/>
            <p:cNvSpPr/>
            <p:nvPr/>
          </p:nvSpPr>
          <p:spPr>
            <a:xfrm>
              <a:off x="1386300" y="2620400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5" y="0"/>
                  </a:moveTo>
                  <a:cubicBezTo>
                    <a:pt x="1" y="0"/>
                    <a:pt x="1" y="456"/>
                    <a:pt x="305" y="456"/>
                  </a:cubicBezTo>
                  <a:cubicBezTo>
                    <a:pt x="609" y="456"/>
                    <a:pt x="609" y="0"/>
                    <a:pt x="305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5"/>
            <p:cNvSpPr/>
            <p:nvPr/>
          </p:nvSpPr>
          <p:spPr>
            <a:xfrm>
              <a:off x="1366550" y="2612025"/>
              <a:ext cx="9900" cy="7675"/>
            </a:xfrm>
            <a:custGeom>
              <a:rect b="b" l="l" r="r" t="t"/>
              <a:pathLst>
                <a:path extrusionOk="0" h="307" w="396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192" y="306"/>
                    <a:pt x="201" y="307"/>
                    <a:pt x="210" y="307"/>
                  </a:cubicBezTo>
                  <a:cubicBezTo>
                    <a:pt x="395" y="307"/>
                    <a:pt x="387" y="1"/>
                    <a:pt x="183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5"/>
            <p:cNvSpPr/>
            <p:nvPr/>
          </p:nvSpPr>
          <p:spPr>
            <a:xfrm>
              <a:off x="1381750" y="2612025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96" y="305"/>
                    <a:pt x="396" y="1"/>
                    <a:pt x="183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5"/>
            <p:cNvSpPr/>
            <p:nvPr/>
          </p:nvSpPr>
          <p:spPr>
            <a:xfrm>
              <a:off x="1391625" y="2589225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cubicBezTo>
                    <a:pt x="1" y="31"/>
                    <a:pt x="1" y="62"/>
                    <a:pt x="1" y="62"/>
                  </a:cubicBezTo>
                  <a:lnTo>
                    <a:pt x="1" y="92"/>
                  </a:lnTo>
                  <a:lnTo>
                    <a:pt x="1" y="122"/>
                  </a:lnTo>
                  <a:lnTo>
                    <a:pt x="1" y="183"/>
                  </a:lnTo>
                  <a:lnTo>
                    <a:pt x="1" y="214"/>
                  </a:lnTo>
                  <a:lnTo>
                    <a:pt x="31" y="244"/>
                  </a:lnTo>
                  <a:lnTo>
                    <a:pt x="153" y="244"/>
                  </a:lnTo>
                  <a:cubicBezTo>
                    <a:pt x="183" y="244"/>
                    <a:pt x="183" y="214"/>
                    <a:pt x="213" y="214"/>
                  </a:cubicBezTo>
                  <a:cubicBezTo>
                    <a:pt x="213" y="214"/>
                    <a:pt x="213" y="183"/>
                    <a:pt x="244" y="183"/>
                  </a:cubicBezTo>
                  <a:cubicBezTo>
                    <a:pt x="244" y="122"/>
                    <a:pt x="305" y="122"/>
                    <a:pt x="305" y="92"/>
                  </a:cubicBezTo>
                  <a:lnTo>
                    <a:pt x="213" y="62"/>
                  </a:lnTo>
                  <a:cubicBezTo>
                    <a:pt x="213" y="62"/>
                    <a:pt x="213" y="31"/>
                    <a:pt x="18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5"/>
            <p:cNvSpPr/>
            <p:nvPr/>
          </p:nvSpPr>
          <p:spPr>
            <a:xfrm>
              <a:off x="1355925" y="2586200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213" y="0"/>
                  </a:moveTo>
                  <a:cubicBezTo>
                    <a:pt x="0" y="0"/>
                    <a:pt x="0" y="304"/>
                    <a:pt x="213" y="304"/>
                  </a:cubicBezTo>
                  <a:cubicBezTo>
                    <a:pt x="395" y="304"/>
                    <a:pt x="395" y="0"/>
                    <a:pt x="213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5"/>
            <p:cNvSpPr/>
            <p:nvPr/>
          </p:nvSpPr>
          <p:spPr>
            <a:xfrm>
              <a:off x="1343750" y="2602900"/>
              <a:ext cx="10675" cy="7625"/>
            </a:xfrm>
            <a:custGeom>
              <a:rect b="b" l="l" r="r" t="t"/>
              <a:pathLst>
                <a:path extrusionOk="0" h="305" w="427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426" y="305"/>
                    <a:pt x="426" y="1"/>
                    <a:pt x="183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5"/>
            <p:cNvSpPr/>
            <p:nvPr/>
          </p:nvSpPr>
          <p:spPr>
            <a:xfrm>
              <a:off x="1381000" y="2631800"/>
              <a:ext cx="10650" cy="7650"/>
            </a:xfrm>
            <a:custGeom>
              <a:rect b="b" l="l" r="r" t="t"/>
              <a:pathLst>
                <a:path extrusionOk="0" h="306" w="426">
                  <a:moveTo>
                    <a:pt x="183" y="0"/>
                  </a:moveTo>
                  <a:cubicBezTo>
                    <a:pt x="0" y="0"/>
                    <a:pt x="0" y="304"/>
                    <a:pt x="183" y="304"/>
                  </a:cubicBezTo>
                  <a:cubicBezTo>
                    <a:pt x="193" y="305"/>
                    <a:pt x="203" y="306"/>
                    <a:pt x="213" y="306"/>
                  </a:cubicBezTo>
                  <a:cubicBezTo>
                    <a:pt x="425" y="306"/>
                    <a:pt x="415" y="0"/>
                    <a:pt x="183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5"/>
            <p:cNvSpPr/>
            <p:nvPr/>
          </p:nvSpPr>
          <p:spPr>
            <a:xfrm>
              <a:off x="1377950" y="2751100"/>
              <a:ext cx="25100" cy="25100"/>
            </a:xfrm>
            <a:custGeom>
              <a:rect b="b" l="l" r="r" t="t"/>
              <a:pathLst>
                <a:path extrusionOk="0" fill="none" h="1004" w="1004">
                  <a:moveTo>
                    <a:pt x="1004" y="486"/>
                  </a:moveTo>
                  <a:cubicBezTo>
                    <a:pt x="1004" y="760"/>
                    <a:pt x="760" y="1003"/>
                    <a:pt x="487" y="1003"/>
                  </a:cubicBezTo>
                  <a:cubicBezTo>
                    <a:pt x="213" y="1003"/>
                    <a:pt x="1" y="760"/>
                    <a:pt x="1" y="486"/>
                  </a:cubicBezTo>
                  <a:cubicBezTo>
                    <a:pt x="1" y="243"/>
                    <a:pt x="213" y="0"/>
                    <a:pt x="487" y="0"/>
                  </a:cubicBezTo>
                  <a:cubicBezTo>
                    <a:pt x="760" y="0"/>
                    <a:pt x="1004" y="243"/>
                    <a:pt x="1004" y="486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231F20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5"/>
            <p:cNvSpPr/>
            <p:nvPr/>
          </p:nvSpPr>
          <p:spPr>
            <a:xfrm>
              <a:off x="1484325" y="2579350"/>
              <a:ext cx="78300" cy="78300"/>
            </a:xfrm>
            <a:custGeom>
              <a:rect b="b" l="l" r="r" t="t"/>
              <a:pathLst>
                <a:path extrusionOk="0" h="3132" w="3132">
                  <a:moveTo>
                    <a:pt x="1551" y="1"/>
                  </a:moveTo>
                  <a:cubicBezTo>
                    <a:pt x="700" y="1"/>
                    <a:pt x="1" y="700"/>
                    <a:pt x="1" y="1551"/>
                  </a:cubicBezTo>
                  <a:cubicBezTo>
                    <a:pt x="1" y="2432"/>
                    <a:pt x="700" y="3131"/>
                    <a:pt x="1551" y="3131"/>
                  </a:cubicBezTo>
                  <a:cubicBezTo>
                    <a:pt x="2433" y="3131"/>
                    <a:pt x="3132" y="2432"/>
                    <a:pt x="3132" y="1551"/>
                  </a:cubicBezTo>
                  <a:cubicBezTo>
                    <a:pt x="3132" y="700"/>
                    <a:pt x="2433" y="1"/>
                    <a:pt x="1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5"/>
            <p:cNvSpPr/>
            <p:nvPr/>
          </p:nvSpPr>
          <p:spPr>
            <a:xfrm>
              <a:off x="1499525" y="2605950"/>
              <a:ext cx="17500" cy="12175"/>
            </a:xfrm>
            <a:custGeom>
              <a:rect b="b" l="l" r="r" t="t"/>
              <a:pathLst>
                <a:path extrusionOk="0" h="487" w="700">
                  <a:moveTo>
                    <a:pt x="335" y="1"/>
                  </a:moveTo>
                  <a:cubicBezTo>
                    <a:pt x="1" y="1"/>
                    <a:pt x="1" y="487"/>
                    <a:pt x="335" y="487"/>
                  </a:cubicBezTo>
                  <a:cubicBezTo>
                    <a:pt x="700" y="487"/>
                    <a:pt x="700" y="1"/>
                    <a:pt x="335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5"/>
            <p:cNvSpPr/>
            <p:nvPr/>
          </p:nvSpPr>
          <p:spPr>
            <a:xfrm>
              <a:off x="1519300" y="2605200"/>
              <a:ext cx="17475" cy="12200"/>
            </a:xfrm>
            <a:custGeom>
              <a:rect b="b" l="l" r="r" t="t"/>
              <a:pathLst>
                <a:path extrusionOk="0" h="488" w="699">
                  <a:moveTo>
                    <a:pt x="365" y="0"/>
                  </a:moveTo>
                  <a:cubicBezTo>
                    <a:pt x="0" y="0"/>
                    <a:pt x="0" y="487"/>
                    <a:pt x="365" y="487"/>
                  </a:cubicBezTo>
                  <a:cubicBezTo>
                    <a:pt x="374" y="487"/>
                    <a:pt x="384" y="488"/>
                    <a:pt x="393" y="488"/>
                  </a:cubicBezTo>
                  <a:cubicBezTo>
                    <a:pt x="699" y="488"/>
                    <a:pt x="690" y="0"/>
                    <a:pt x="365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5"/>
            <p:cNvSpPr/>
            <p:nvPr/>
          </p:nvSpPr>
          <p:spPr>
            <a:xfrm>
              <a:off x="1511700" y="2589225"/>
              <a:ext cx="16725" cy="12200"/>
            </a:xfrm>
            <a:custGeom>
              <a:rect b="b" l="l" r="r" t="t"/>
              <a:pathLst>
                <a:path extrusionOk="0" h="488" w="669">
                  <a:moveTo>
                    <a:pt x="365" y="1"/>
                  </a:moveTo>
                  <a:cubicBezTo>
                    <a:pt x="0" y="1"/>
                    <a:pt x="0" y="487"/>
                    <a:pt x="365" y="487"/>
                  </a:cubicBezTo>
                  <a:cubicBezTo>
                    <a:pt x="669" y="487"/>
                    <a:pt x="669" y="1"/>
                    <a:pt x="365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5"/>
            <p:cNvSpPr/>
            <p:nvPr/>
          </p:nvSpPr>
          <p:spPr>
            <a:xfrm>
              <a:off x="1543600" y="2609750"/>
              <a:ext cx="15975" cy="12300"/>
            </a:xfrm>
            <a:custGeom>
              <a:rect b="b" l="l" r="r" t="t"/>
              <a:pathLst>
                <a:path extrusionOk="0" h="492" w="639">
                  <a:moveTo>
                    <a:pt x="335" y="1"/>
                  </a:moveTo>
                  <a:cubicBezTo>
                    <a:pt x="1" y="1"/>
                    <a:pt x="1" y="487"/>
                    <a:pt x="335" y="487"/>
                  </a:cubicBezTo>
                  <a:cubicBezTo>
                    <a:pt x="351" y="490"/>
                    <a:pt x="366" y="492"/>
                    <a:pt x="381" y="492"/>
                  </a:cubicBezTo>
                  <a:cubicBezTo>
                    <a:pt x="638" y="492"/>
                    <a:pt x="623" y="1"/>
                    <a:pt x="335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5"/>
            <p:cNvSpPr/>
            <p:nvPr/>
          </p:nvSpPr>
          <p:spPr>
            <a:xfrm>
              <a:off x="1511700" y="2633300"/>
              <a:ext cx="17500" cy="12950"/>
            </a:xfrm>
            <a:custGeom>
              <a:rect b="b" l="l" r="r" t="t"/>
              <a:pathLst>
                <a:path extrusionOk="0" h="518" w="700">
                  <a:moveTo>
                    <a:pt x="365" y="1"/>
                  </a:moveTo>
                  <a:cubicBezTo>
                    <a:pt x="0" y="1"/>
                    <a:pt x="0" y="518"/>
                    <a:pt x="365" y="518"/>
                  </a:cubicBezTo>
                  <a:cubicBezTo>
                    <a:pt x="699" y="518"/>
                    <a:pt x="699" y="1"/>
                    <a:pt x="365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5"/>
            <p:cNvSpPr/>
            <p:nvPr/>
          </p:nvSpPr>
          <p:spPr>
            <a:xfrm>
              <a:off x="1491925" y="2627225"/>
              <a:ext cx="17525" cy="12175"/>
            </a:xfrm>
            <a:custGeom>
              <a:rect b="b" l="l" r="r" t="t"/>
              <a:pathLst>
                <a:path extrusionOk="0" h="487" w="701">
                  <a:moveTo>
                    <a:pt x="335" y="1"/>
                  </a:moveTo>
                  <a:cubicBezTo>
                    <a:pt x="1" y="1"/>
                    <a:pt x="1" y="487"/>
                    <a:pt x="335" y="487"/>
                  </a:cubicBezTo>
                  <a:cubicBezTo>
                    <a:pt x="700" y="487"/>
                    <a:pt x="700" y="1"/>
                    <a:pt x="335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1534500" y="2629500"/>
              <a:ext cx="17475" cy="12975"/>
            </a:xfrm>
            <a:custGeom>
              <a:rect b="b" l="l" r="r" t="t"/>
              <a:pathLst>
                <a:path extrusionOk="0" h="519" w="699">
                  <a:moveTo>
                    <a:pt x="365" y="1"/>
                  </a:moveTo>
                  <a:cubicBezTo>
                    <a:pt x="0" y="1"/>
                    <a:pt x="0" y="518"/>
                    <a:pt x="365" y="518"/>
                  </a:cubicBezTo>
                  <a:cubicBezTo>
                    <a:pt x="374" y="518"/>
                    <a:pt x="383" y="519"/>
                    <a:pt x="391" y="519"/>
                  </a:cubicBezTo>
                  <a:cubicBezTo>
                    <a:pt x="699" y="519"/>
                    <a:pt x="690" y="1"/>
                    <a:pt x="365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1513200" y="2621150"/>
              <a:ext cx="9925" cy="8375"/>
            </a:xfrm>
            <a:custGeom>
              <a:rect b="b" l="l" r="r" t="t"/>
              <a:pathLst>
                <a:path extrusionOk="0" h="335" w="397">
                  <a:moveTo>
                    <a:pt x="214" y="0"/>
                  </a:moveTo>
                  <a:cubicBezTo>
                    <a:pt x="1" y="0"/>
                    <a:pt x="1" y="335"/>
                    <a:pt x="214" y="335"/>
                  </a:cubicBezTo>
                  <a:cubicBezTo>
                    <a:pt x="396" y="335"/>
                    <a:pt x="396" y="0"/>
                    <a:pt x="214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1529175" y="2621150"/>
              <a:ext cx="11425" cy="8375"/>
            </a:xfrm>
            <a:custGeom>
              <a:rect b="b" l="l" r="r" t="t"/>
              <a:pathLst>
                <a:path extrusionOk="0" h="335" w="457">
                  <a:moveTo>
                    <a:pt x="213" y="0"/>
                  </a:moveTo>
                  <a:cubicBezTo>
                    <a:pt x="0" y="0"/>
                    <a:pt x="0" y="335"/>
                    <a:pt x="213" y="335"/>
                  </a:cubicBezTo>
                  <a:cubicBezTo>
                    <a:pt x="456" y="335"/>
                    <a:pt x="456" y="0"/>
                    <a:pt x="213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1538300" y="2595325"/>
              <a:ext cx="8375" cy="7600"/>
            </a:xfrm>
            <a:custGeom>
              <a:rect b="b" l="l" r="r" t="t"/>
              <a:pathLst>
                <a:path extrusionOk="0" h="304" w="335">
                  <a:moveTo>
                    <a:pt x="152" y="0"/>
                  </a:moveTo>
                  <a:cubicBezTo>
                    <a:pt x="122" y="0"/>
                    <a:pt x="122" y="0"/>
                    <a:pt x="91" y="61"/>
                  </a:cubicBezTo>
                  <a:cubicBezTo>
                    <a:pt x="61" y="61"/>
                    <a:pt x="61" y="91"/>
                    <a:pt x="0" y="122"/>
                  </a:cubicBezTo>
                  <a:lnTo>
                    <a:pt x="0" y="152"/>
                  </a:lnTo>
                  <a:lnTo>
                    <a:pt x="0" y="213"/>
                  </a:lnTo>
                  <a:lnTo>
                    <a:pt x="0" y="243"/>
                  </a:lnTo>
                  <a:lnTo>
                    <a:pt x="0" y="274"/>
                  </a:lnTo>
                  <a:lnTo>
                    <a:pt x="61" y="304"/>
                  </a:lnTo>
                  <a:lnTo>
                    <a:pt x="213" y="304"/>
                  </a:lnTo>
                  <a:cubicBezTo>
                    <a:pt x="243" y="304"/>
                    <a:pt x="243" y="274"/>
                    <a:pt x="274" y="274"/>
                  </a:cubicBezTo>
                  <a:cubicBezTo>
                    <a:pt x="274" y="274"/>
                    <a:pt x="274" y="243"/>
                    <a:pt x="304" y="243"/>
                  </a:cubicBezTo>
                  <a:cubicBezTo>
                    <a:pt x="304" y="213"/>
                    <a:pt x="334" y="213"/>
                    <a:pt x="334" y="152"/>
                  </a:cubicBezTo>
                  <a:cubicBezTo>
                    <a:pt x="304" y="122"/>
                    <a:pt x="304" y="91"/>
                    <a:pt x="304" y="91"/>
                  </a:cubicBezTo>
                  <a:cubicBezTo>
                    <a:pt x="304" y="61"/>
                    <a:pt x="304" y="61"/>
                    <a:pt x="274" y="6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1500300" y="2593025"/>
              <a:ext cx="11425" cy="8400"/>
            </a:xfrm>
            <a:custGeom>
              <a:rect b="b" l="l" r="r" t="t"/>
              <a:pathLst>
                <a:path extrusionOk="0" h="336" w="457">
                  <a:moveTo>
                    <a:pt x="243" y="1"/>
                  </a:moveTo>
                  <a:cubicBezTo>
                    <a:pt x="0" y="1"/>
                    <a:pt x="0" y="335"/>
                    <a:pt x="243" y="335"/>
                  </a:cubicBezTo>
                  <a:cubicBezTo>
                    <a:pt x="456" y="335"/>
                    <a:pt x="456" y="1"/>
                    <a:pt x="243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1487375" y="2612025"/>
              <a:ext cx="11425" cy="8400"/>
            </a:xfrm>
            <a:custGeom>
              <a:rect b="b" l="l" r="r" t="t"/>
              <a:pathLst>
                <a:path extrusionOk="0" h="336" w="457">
                  <a:moveTo>
                    <a:pt x="213" y="1"/>
                  </a:moveTo>
                  <a:cubicBezTo>
                    <a:pt x="1" y="1"/>
                    <a:pt x="1" y="335"/>
                    <a:pt x="213" y="335"/>
                  </a:cubicBezTo>
                  <a:cubicBezTo>
                    <a:pt x="456" y="335"/>
                    <a:pt x="456" y="1"/>
                    <a:pt x="213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1528400" y="2643175"/>
              <a:ext cx="11425" cy="8400"/>
            </a:xfrm>
            <a:custGeom>
              <a:rect b="b" l="l" r="r" t="t"/>
              <a:pathLst>
                <a:path extrusionOk="0" h="336" w="457">
                  <a:moveTo>
                    <a:pt x="214" y="1"/>
                  </a:moveTo>
                  <a:cubicBezTo>
                    <a:pt x="1" y="1"/>
                    <a:pt x="1" y="335"/>
                    <a:pt x="214" y="335"/>
                  </a:cubicBezTo>
                  <a:cubicBezTo>
                    <a:pt x="457" y="335"/>
                    <a:pt x="457" y="1"/>
                    <a:pt x="214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1405300" y="2697900"/>
              <a:ext cx="70700" cy="70700"/>
            </a:xfrm>
            <a:custGeom>
              <a:rect b="b" l="l" r="r" t="t"/>
              <a:pathLst>
                <a:path extrusionOk="0" h="2828" w="2828">
                  <a:moveTo>
                    <a:pt x="1399" y="0"/>
                  </a:moveTo>
                  <a:cubicBezTo>
                    <a:pt x="639" y="0"/>
                    <a:pt x="1" y="639"/>
                    <a:pt x="1" y="1399"/>
                  </a:cubicBezTo>
                  <a:cubicBezTo>
                    <a:pt x="1" y="2189"/>
                    <a:pt x="639" y="2827"/>
                    <a:pt x="1399" y="2827"/>
                  </a:cubicBezTo>
                  <a:cubicBezTo>
                    <a:pt x="2189" y="2827"/>
                    <a:pt x="2828" y="2189"/>
                    <a:pt x="2828" y="1399"/>
                  </a:cubicBezTo>
                  <a:cubicBezTo>
                    <a:pt x="2828" y="639"/>
                    <a:pt x="2189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1418975" y="2722225"/>
              <a:ext cx="15225" cy="11450"/>
            </a:xfrm>
            <a:custGeom>
              <a:rect b="b" l="l" r="r" t="t"/>
              <a:pathLst>
                <a:path extrusionOk="0" h="458" w="609">
                  <a:moveTo>
                    <a:pt x="305" y="0"/>
                  </a:moveTo>
                  <a:cubicBezTo>
                    <a:pt x="1" y="0"/>
                    <a:pt x="1" y="456"/>
                    <a:pt x="305" y="456"/>
                  </a:cubicBezTo>
                  <a:cubicBezTo>
                    <a:pt x="314" y="457"/>
                    <a:pt x="323" y="457"/>
                    <a:pt x="332" y="457"/>
                  </a:cubicBezTo>
                  <a:cubicBezTo>
                    <a:pt x="609" y="457"/>
                    <a:pt x="600" y="0"/>
                    <a:pt x="305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1437225" y="2722225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4" y="0"/>
                  </a:moveTo>
                  <a:cubicBezTo>
                    <a:pt x="0" y="0"/>
                    <a:pt x="0" y="456"/>
                    <a:pt x="304" y="456"/>
                  </a:cubicBezTo>
                  <a:cubicBezTo>
                    <a:pt x="608" y="456"/>
                    <a:pt x="608" y="0"/>
                    <a:pt x="304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5"/>
            <p:cNvSpPr/>
            <p:nvPr/>
          </p:nvSpPr>
          <p:spPr>
            <a:xfrm>
              <a:off x="1429625" y="2707025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4" y="0"/>
                  </a:moveTo>
                  <a:cubicBezTo>
                    <a:pt x="0" y="0"/>
                    <a:pt x="0" y="456"/>
                    <a:pt x="304" y="456"/>
                  </a:cubicBezTo>
                  <a:cubicBezTo>
                    <a:pt x="608" y="456"/>
                    <a:pt x="608" y="0"/>
                    <a:pt x="304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5"/>
            <p:cNvSpPr/>
            <p:nvPr/>
          </p:nvSpPr>
          <p:spPr>
            <a:xfrm>
              <a:off x="1457750" y="2726775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4" y="0"/>
                  </a:moveTo>
                  <a:cubicBezTo>
                    <a:pt x="0" y="0"/>
                    <a:pt x="0" y="456"/>
                    <a:pt x="304" y="456"/>
                  </a:cubicBezTo>
                  <a:cubicBezTo>
                    <a:pt x="608" y="456"/>
                    <a:pt x="608" y="0"/>
                    <a:pt x="304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5"/>
            <p:cNvSpPr/>
            <p:nvPr/>
          </p:nvSpPr>
          <p:spPr>
            <a:xfrm>
              <a:off x="1430375" y="2747300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5" y="0"/>
                  </a:moveTo>
                  <a:cubicBezTo>
                    <a:pt x="1" y="0"/>
                    <a:pt x="1" y="456"/>
                    <a:pt x="305" y="456"/>
                  </a:cubicBezTo>
                  <a:cubicBezTo>
                    <a:pt x="609" y="456"/>
                    <a:pt x="609" y="0"/>
                    <a:pt x="305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5"/>
            <p:cNvSpPr/>
            <p:nvPr/>
          </p:nvSpPr>
          <p:spPr>
            <a:xfrm>
              <a:off x="1412150" y="2741200"/>
              <a:ext cx="15200" cy="11475"/>
            </a:xfrm>
            <a:custGeom>
              <a:rect b="b" l="l" r="r" t="t"/>
              <a:pathLst>
                <a:path extrusionOk="0" h="459" w="608">
                  <a:moveTo>
                    <a:pt x="304" y="1"/>
                  </a:moveTo>
                  <a:cubicBezTo>
                    <a:pt x="0" y="1"/>
                    <a:pt x="0" y="457"/>
                    <a:pt x="304" y="457"/>
                  </a:cubicBezTo>
                  <a:cubicBezTo>
                    <a:pt x="314" y="458"/>
                    <a:pt x="322" y="458"/>
                    <a:pt x="331" y="458"/>
                  </a:cubicBezTo>
                  <a:cubicBezTo>
                    <a:pt x="608" y="458"/>
                    <a:pt x="599" y="1"/>
                    <a:pt x="304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5"/>
            <p:cNvSpPr/>
            <p:nvPr/>
          </p:nvSpPr>
          <p:spPr>
            <a:xfrm>
              <a:off x="1450900" y="2745000"/>
              <a:ext cx="15225" cy="11425"/>
            </a:xfrm>
            <a:custGeom>
              <a:rect b="b" l="l" r="r" t="t"/>
              <a:pathLst>
                <a:path extrusionOk="0" h="457" w="609">
                  <a:moveTo>
                    <a:pt x="305" y="1"/>
                  </a:moveTo>
                  <a:cubicBezTo>
                    <a:pt x="1" y="1"/>
                    <a:pt x="1" y="457"/>
                    <a:pt x="305" y="457"/>
                  </a:cubicBezTo>
                  <a:cubicBezTo>
                    <a:pt x="608" y="457"/>
                    <a:pt x="608" y="1"/>
                    <a:pt x="305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1431150" y="2735900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183" y="0"/>
                  </a:moveTo>
                  <a:cubicBezTo>
                    <a:pt x="0" y="0"/>
                    <a:pt x="0" y="304"/>
                    <a:pt x="183" y="304"/>
                  </a:cubicBezTo>
                  <a:cubicBezTo>
                    <a:pt x="395" y="304"/>
                    <a:pt x="395" y="0"/>
                    <a:pt x="183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1445575" y="2735900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183" y="0"/>
                  </a:moveTo>
                  <a:cubicBezTo>
                    <a:pt x="1" y="0"/>
                    <a:pt x="1" y="304"/>
                    <a:pt x="183" y="304"/>
                  </a:cubicBezTo>
                  <a:cubicBezTo>
                    <a:pt x="396" y="304"/>
                    <a:pt x="396" y="0"/>
                    <a:pt x="183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1454700" y="2712325"/>
              <a:ext cx="7625" cy="6875"/>
            </a:xfrm>
            <a:custGeom>
              <a:rect b="b" l="l" r="r" t="t"/>
              <a:pathLst>
                <a:path extrusionOk="0" h="275" w="305">
                  <a:moveTo>
                    <a:pt x="122" y="1"/>
                  </a:moveTo>
                  <a:cubicBezTo>
                    <a:pt x="92" y="1"/>
                    <a:pt x="92" y="1"/>
                    <a:pt x="61" y="31"/>
                  </a:cubicBezTo>
                  <a:cubicBezTo>
                    <a:pt x="1" y="31"/>
                    <a:pt x="1" y="92"/>
                    <a:pt x="1" y="92"/>
                  </a:cubicBezTo>
                  <a:lnTo>
                    <a:pt x="1" y="123"/>
                  </a:lnTo>
                  <a:lnTo>
                    <a:pt x="1" y="153"/>
                  </a:lnTo>
                  <a:lnTo>
                    <a:pt x="1" y="183"/>
                  </a:lnTo>
                  <a:lnTo>
                    <a:pt x="1" y="214"/>
                  </a:lnTo>
                  <a:lnTo>
                    <a:pt x="61" y="275"/>
                  </a:lnTo>
                  <a:lnTo>
                    <a:pt x="153" y="275"/>
                  </a:lnTo>
                  <a:cubicBezTo>
                    <a:pt x="213" y="275"/>
                    <a:pt x="213" y="214"/>
                    <a:pt x="244" y="214"/>
                  </a:cubicBezTo>
                  <a:cubicBezTo>
                    <a:pt x="244" y="214"/>
                    <a:pt x="244" y="183"/>
                    <a:pt x="274" y="183"/>
                  </a:cubicBezTo>
                  <a:cubicBezTo>
                    <a:pt x="274" y="153"/>
                    <a:pt x="304" y="153"/>
                    <a:pt x="304" y="123"/>
                  </a:cubicBezTo>
                  <a:cubicBezTo>
                    <a:pt x="244" y="123"/>
                    <a:pt x="244" y="123"/>
                    <a:pt x="244" y="92"/>
                  </a:cubicBezTo>
                  <a:cubicBezTo>
                    <a:pt x="244" y="92"/>
                    <a:pt x="244" y="31"/>
                    <a:pt x="21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1419750" y="2710825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183" y="0"/>
                  </a:moveTo>
                  <a:cubicBezTo>
                    <a:pt x="0" y="0"/>
                    <a:pt x="0" y="304"/>
                    <a:pt x="183" y="304"/>
                  </a:cubicBezTo>
                  <a:cubicBezTo>
                    <a:pt x="395" y="304"/>
                    <a:pt x="395" y="0"/>
                    <a:pt x="183" y="0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5"/>
            <p:cNvSpPr/>
            <p:nvPr/>
          </p:nvSpPr>
          <p:spPr>
            <a:xfrm>
              <a:off x="1408350" y="2727525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183" y="1"/>
                  </a:moveTo>
                  <a:cubicBezTo>
                    <a:pt x="0" y="1"/>
                    <a:pt x="0" y="305"/>
                    <a:pt x="183" y="305"/>
                  </a:cubicBezTo>
                  <a:cubicBezTo>
                    <a:pt x="396" y="305"/>
                    <a:pt x="396" y="1"/>
                    <a:pt x="183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5"/>
            <p:cNvSpPr/>
            <p:nvPr/>
          </p:nvSpPr>
          <p:spPr>
            <a:xfrm>
              <a:off x="1445575" y="2756400"/>
              <a:ext cx="9150" cy="7625"/>
            </a:xfrm>
            <a:custGeom>
              <a:rect b="b" l="l" r="r" t="t"/>
              <a:pathLst>
                <a:path extrusionOk="0" h="305" w="366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6" y="305"/>
                    <a:pt x="366" y="1"/>
                    <a:pt x="183" y="1"/>
                  </a:cubicBezTo>
                  <a:close/>
                </a:path>
              </a:pathLst>
            </a:custGeom>
            <a:solidFill>
              <a:srgbClr val="FEF7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5"/>
            <p:cNvSpPr/>
            <p:nvPr/>
          </p:nvSpPr>
          <p:spPr>
            <a:xfrm>
              <a:off x="1411375" y="2581300"/>
              <a:ext cx="64625" cy="43675"/>
            </a:xfrm>
            <a:custGeom>
              <a:rect b="b" l="l" r="r" t="t"/>
              <a:pathLst>
                <a:path extrusionOk="0" h="1747" w="2585">
                  <a:moveTo>
                    <a:pt x="745" y="1"/>
                  </a:moveTo>
                  <a:cubicBezTo>
                    <a:pt x="595" y="1"/>
                    <a:pt x="444" y="70"/>
                    <a:pt x="335" y="287"/>
                  </a:cubicBezTo>
                  <a:cubicBezTo>
                    <a:pt x="1" y="956"/>
                    <a:pt x="730" y="1139"/>
                    <a:pt x="730" y="1139"/>
                  </a:cubicBezTo>
                  <a:lnTo>
                    <a:pt x="730" y="1746"/>
                  </a:lnTo>
                  <a:lnTo>
                    <a:pt x="1794" y="1746"/>
                  </a:lnTo>
                  <a:lnTo>
                    <a:pt x="1794" y="1139"/>
                  </a:lnTo>
                  <a:cubicBezTo>
                    <a:pt x="1794" y="1139"/>
                    <a:pt x="2585" y="926"/>
                    <a:pt x="2189" y="379"/>
                  </a:cubicBezTo>
                  <a:cubicBezTo>
                    <a:pt x="2038" y="164"/>
                    <a:pt x="1856" y="102"/>
                    <a:pt x="1694" y="102"/>
                  </a:cubicBezTo>
                  <a:cubicBezTo>
                    <a:pt x="1465" y="102"/>
                    <a:pt x="1278" y="227"/>
                    <a:pt x="1278" y="227"/>
                  </a:cubicBezTo>
                  <a:cubicBezTo>
                    <a:pt x="1278" y="227"/>
                    <a:pt x="1014" y="1"/>
                    <a:pt x="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5"/>
            <p:cNvSpPr/>
            <p:nvPr/>
          </p:nvSpPr>
          <p:spPr>
            <a:xfrm>
              <a:off x="1312600" y="2729725"/>
              <a:ext cx="58525" cy="50275"/>
            </a:xfrm>
            <a:custGeom>
              <a:rect b="b" l="l" r="r" t="t"/>
              <a:pathLst>
                <a:path extrusionOk="0" h="2011" w="2341">
                  <a:moveTo>
                    <a:pt x="1443" y="0"/>
                  </a:moveTo>
                  <a:cubicBezTo>
                    <a:pt x="877" y="0"/>
                    <a:pt x="821" y="642"/>
                    <a:pt x="821" y="642"/>
                  </a:cubicBezTo>
                  <a:cubicBezTo>
                    <a:pt x="821" y="642"/>
                    <a:pt x="1" y="855"/>
                    <a:pt x="304" y="1463"/>
                  </a:cubicBezTo>
                  <a:cubicBezTo>
                    <a:pt x="426" y="1706"/>
                    <a:pt x="596" y="1779"/>
                    <a:pt x="757" y="1779"/>
                  </a:cubicBezTo>
                  <a:cubicBezTo>
                    <a:pt x="998" y="1779"/>
                    <a:pt x="1216" y="1615"/>
                    <a:pt x="1216" y="1615"/>
                  </a:cubicBezTo>
                  <a:lnTo>
                    <a:pt x="1703" y="2010"/>
                  </a:lnTo>
                  <a:lnTo>
                    <a:pt x="2341" y="1159"/>
                  </a:lnTo>
                  <a:lnTo>
                    <a:pt x="1855" y="794"/>
                  </a:lnTo>
                  <a:cubicBezTo>
                    <a:pt x="1855" y="794"/>
                    <a:pt x="2159" y="34"/>
                    <a:pt x="1520" y="4"/>
                  </a:cubicBezTo>
                  <a:cubicBezTo>
                    <a:pt x="1494" y="2"/>
                    <a:pt x="1468" y="0"/>
                    <a:pt x="14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5"/>
            <p:cNvSpPr/>
            <p:nvPr/>
          </p:nvSpPr>
          <p:spPr>
            <a:xfrm>
              <a:off x="1146500" y="3016900"/>
              <a:ext cx="218550" cy="153750"/>
            </a:xfrm>
            <a:custGeom>
              <a:rect b="b" l="l" r="r" t="t"/>
              <a:pathLst>
                <a:path extrusionOk="0" h="6150" w="8742">
                  <a:moveTo>
                    <a:pt x="6735" y="0"/>
                  </a:moveTo>
                  <a:cubicBezTo>
                    <a:pt x="5503" y="0"/>
                    <a:pt x="4395" y="1618"/>
                    <a:pt x="4395" y="1618"/>
                  </a:cubicBezTo>
                  <a:cubicBezTo>
                    <a:pt x="4395" y="1618"/>
                    <a:pt x="3340" y="1194"/>
                    <a:pt x="2325" y="1194"/>
                  </a:cubicBezTo>
                  <a:cubicBezTo>
                    <a:pt x="1558" y="1194"/>
                    <a:pt x="814" y="1436"/>
                    <a:pt x="565" y="2286"/>
                  </a:cubicBezTo>
                  <a:cubicBezTo>
                    <a:pt x="1" y="4218"/>
                    <a:pt x="1993" y="6150"/>
                    <a:pt x="4695" y="6150"/>
                  </a:cubicBezTo>
                  <a:cubicBezTo>
                    <a:pt x="4757" y="6150"/>
                    <a:pt x="4819" y="6149"/>
                    <a:pt x="4882" y="6146"/>
                  </a:cubicBezTo>
                  <a:cubicBezTo>
                    <a:pt x="7708" y="6025"/>
                    <a:pt x="8742" y="1010"/>
                    <a:pt x="7374" y="159"/>
                  </a:cubicBezTo>
                  <a:cubicBezTo>
                    <a:pt x="7161" y="47"/>
                    <a:pt x="6946" y="0"/>
                    <a:pt x="6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5"/>
            <p:cNvSpPr/>
            <p:nvPr/>
          </p:nvSpPr>
          <p:spPr>
            <a:xfrm>
              <a:off x="1202425" y="3004900"/>
              <a:ext cx="103350" cy="94250"/>
            </a:xfrm>
            <a:custGeom>
              <a:rect b="b" l="l" r="r" t="t"/>
              <a:pathLst>
                <a:path extrusionOk="0" h="3770" w="4134">
                  <a:moveTo>
                    <a:pt x="1702" y="0"/>
                  </a:moveTo>
                  <a:lnTo>
                    <a:pt x="1125" y="304"/>
                  </a:lnTo>
                  <a:lnTo>
                    <a:pt x="1429" y="1368"/>
                  </a:lnTo>
                  <a:cubicBezTo>
                    <a:pt x="1429" y="1368"/>
                    <a:pt x="213" y="1459"/>
                    <a:pt x="0" y="2006"/>
                  </a:cubicBezTo>
                  <a:cubicBezTo>
                    <a:pt x="172" y="2108"/>
                    <a:pt x="412" y="2141"/>
                    <a:pt x="655" y="2141"/>
                  </a:cubicBezTo>
                  <a:cubicBezTo>
                    <a:pt x="1142" y="2141"/>
                    <a:pt x="1641" y="2006"/>
                    <a:pt x="1642" y="2006"/>
                  </a:cubicBezTo>
                  <a:lnTo>
                    <a:pt x="1642" y="2006"/>
                  </a:lnTo>
                  <a:cubicBezTo>
                    <a:pt x="1641" y="2006"/>
                    <a:pt x="456" y="3131"/>
                    <a:pt x="882" y="3769"/>
                  </a:cubicBezTo>
                  <a:cubicBezTo>
                    <a:pt x="1733" y="3526"/>
                    <a:pt x="2189" y="2128"/>
                    <a:pt x="2189" y="2128"/>
                  </a:cubicBezTo>
                  <a:cubicBezTo>
                    <a:pt x="2189" y="2128"/>
                    <a:pt x="3261" y="2597"/>
                    <a:pt x="3873" y="2597"/>
                  </a:cubicBezTo>
                  <a:cubicBezTo>
                    <a:pt x="3975" y="2597"/>
                    <a:pt x="4064" y="2584"/>
                    <a:pt x="4134" y="2553"/>
                  </a:cubicBezTo>
                  <a:cubicBezTo>
                    <a:pt x="3556" y="1702"/>
                    <a:pt x="2736" y="1672"/>
                    <a:pt x="2736" y="1672"/>
                  </a:cubicBezTo>
                  <a:cubicBezTo>
                    <a:pt x="2736" y="1672"/>
                    <a:pt x="3830" y="1216"/>
                    <a:pt x="4134" y="578"/>
                  </a:cubicBezTo>
                  <a:cubicBezTo>
                    <a:pt x="4027" y="520"/>
                    <a:pt x="3910" y="495"/>
                    <a:pt x="3787" y="495"/>
                  </a:cubicBezTo>
                  <a:cubicBezTo>
                    <a:pt x="3067" y="495"/>
                    <a:pt x="2158" y="1338"/>
                    <a:pt x="2158" y="1338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5"/>
            <p:cNvSpPr/>
            <p:nvPr/>
          </p:nvSpPr>
          <p:spPr>
            <a:xfrm>
              <a:off x="1179625" y="3096450"/>
              <a:ext cx="95775" cy="58050"/>
            </a:xfrm>
            <a:custGeom>
              <a:rect b="b" l="l" r="r" t="t"/>
              <a:pathLst>
                <a:path extrusionOk="0" h="2322" w="3831">
                  <a:moveTo>
                    <a:pt x="398" y="0"/>
                  </a:moveTo>
                  <a:cubicBezTo>
                    <a:pt x="368" y="0"/>
                    <a:pt x="337" y="5"/>
                    <a:pt x="304" y="16"/>
                  </a:cubicBezTo>
                  <a:cubicBezTo>
                    <a:pt x="122" y="77"/>
                    <a:pt x="0" y="290"/>
                    <a:pt x="61" y="442"/>
                  </a:cubicBezTo>
                  <a:cubicBezTo>
                    <a:pt x="274" y="1050"/>
                    <a:pt x="760" y="1536"/>
                    <a:pt x="1338" y="1840"/>
                  </a:cubicBezTo>
                  <a:cubicBezTo>
                    <a:pt x="1642" y="1992"/>
                    <a:pt x="2006" y="2113"/>
                    <a:pt x="2341" y="2205"/>
                  </a:cubicBezTo>
                  <a:cubicBezTo>
                    <a:pt x="2554" y="2235"/>
                    <a:pt x="2705" y="2265"/>
                    <a:pt x="2888" y="2265"/>
                  </a:cubicBezTo>
                  <a:cubicBezTo>
                    <a:pt x="3035" y="2286"/>
                    <a:pt x="3181" y="2322"/>
                    <a:pt x="3328" y="2322"/>
                  </a:cubicBezTo>
                  <a:cubicBezTo>
                    <a:pt x="3394" y="2322"/>
                    <a:pt x="3460" y="2315"/>
                    <a:pt x="3526" y="2296"/>
                  </a:cubicBezTo>
                  <a:cubicBezTo>
                    <a:pt x="3709" y="2265"/>
                    <a:pt x="3830" y="2083"/>
                    <a:pt x="3830" y="1931"/>
                  </a:cubicBezTo>
                  <a:cubicBezTo>
                    <a:pt x="3830" y="1779"/>
                    <a:pt x="3709" y="1627"/>
                    <a:pt x="3526" y="1597"/>
                  </a:cubicBezTo>
                  <a:cubicBezTo>
                    <a:pt x="3374" y="1505"/>
                    <a:pt x="3192" y="1536"/>
                    <a:pt x="3009" y="1505"/>
                  </a:cubicBezTo>
                  <a:cubicBezTo>
                    <a:pt x="2857" y="1505"/>
                    <a:pt x="2736" y="1475"/>
                    <a:pt x="2584" y="1445"/>
                  </a:cubicBezTo>
                  <a:cubicBezTo>
                    <a:pt x="2280" y="1384"/>
                    <a:pt x="1976" y="1293"/>
                    <a:pt x="1702" y="1171"/>
                  </a:cubicBezTo>
                  <a:cubicBezTo>
                    <a:pt x="1277" y="989"/>
                    <a:pt x="912" y="685"/>
                    <a:pt x="730" y="259"/>
                  </a:cubicBezTo>
                  <a:cubicBezTo>
                    <a:pt x="655" y="109"/>
                    <a:pt x="539" y="0"/>
                    <a:pt x="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5"/>
            <p:cNvSpPr/>
            <p:nvPr/>
          </p:nvSpPr>
          <p:spPr>
            <a:xfrm>
              <a:off x="1488125" y="3000125"/>
              <a:ext cx="199875" cy="141575"/>
            </a:xfrm>
            <a:custGeom>
              <a:rect b="b" l="l" r="r" t="t"/>
              <a:pathLst>
                <a:path extrusionOk="0" h="5663" w="7995">
                  <a:moveTo>
                    <a:pt x="2494" y="1"/>
                  </a:moveTo>
                  <a:cubicBezTo>
                    <a:pt x="2184" y="1"/>
                    <a:pt x="1845" y="94"/>
                    <a:pt x="1490" y="343"/>
                  </a:cubicBezTo>
                  <a:cubicBezTo>
                    <a:pt x="1" y="1377"/>
                    <a:pt x="2068" y="2684"/>
                    <a:pt x="2068" y="2684"/>
                  </a:cubicBezTo>
                  <a:lnTo>
                    <a:pt x="1642" y="5085"/>
                  </a:lnTo>
                  <a:lnTo>
                    <a:pt x="5107" y="5662"/>
                  </a:lnTo>
                  <a:lnTo>
                    <a:pt x="5503" y="3444"/>
                  </a:lnTo>
                  <a:cubicBezTo>
                    <a:pt x="5503" y="3444"/>
                    <a:pt x="7995" y="2896"/>
                    <a:pt x="6962" y="1285"/>
                  </a:cubicBezTo>
                  <a:cubicBezTo>
                    <a:pt x="6552" y="653"/>
                    <a:pt x="6001" y="466"/>
                    <a:pt x="5493" y="466"/>
                  </a:cubicBezTo>
                  <a:cubicBezTo>
                    <a:pt x="4754" y="466"/>
                    <a:pt x="4104" y="860"/>
                    <a:pt x="4104" y="860"/>
                  </a:cubicBezTo>
                  <a:cubicBezTo>
                    <a:pt x="4104" y="860"/>
                    <a:pt x="3434" y="1"/>
                    <a:pt x="2494" y="1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1488125" y="3000125"/>
              <a:ext cx="199875" cy="141575"/>
            </a:xfrm>
            <a:custGeom>
              <a:rect b="b" l="l" r="r" t="t"/>
              <a:pathLst>
                <a:path extrusionOk="0" h="5663" w="7995">
                  <a:moveTo>
                    <a:pt x="2494" y="1"/>
                  </a:moveTo>
                  <a:cubicBezTo>
                    <a:pt x="2184" y="1"/>
                    <a:pt x="1845" y="94"/>
                    <a:pt x="1490" y="343"/>
                  </a:cubicBezTo>
                  <a:cubicBezTo>
                    <a:pt x="1" y="1377"/>
                    <a:pt x="2068" y="2684"/>
                    <a:pt x="2068" y="2684"/>
                  </a:cubicBezTo>
                  <a:lnTo>
                    <a:pt x="1642" y="5085"/>
                  </a:lnTo>
                  <a:lnTo>
                    <a:pt x="5107" y="5662"/>
                  </a:lnTo>
                  <a:lnTo>
                    <a:pt x="5503" y="3444"/>
                  </a:lnTo>
                  <a:cubicBezTo>
                    <a:pt x="5503" y="3444"/>
                    <a:pt x="7995" y="2896"/>
                    <a:pt x="6962" y="1285"/>
                  </a:cubicBezTo>
                  <a:cubicBezTo>
                    <a:pt x="6552" y="653"/>
                    <a:pt x="6001" y="466"/>
                    <a:pt x="5493" y="466"/>
                  </a:cubicBezTo>
                  <a:cubicBezTo>
                    <a:pt x="4754" y="466"/>
                    <a:pt x="4104" y="860"/>
                    <a:pt x="4104" y="860"/>
                  </a:cubicBezTo>
                  <a:cubicBezTo>
                    <a:pt x="4104" y="860"/>
                    <a:pt x="3434" y="1"/>
                    <a:pt x="2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5"/>
            <p:cNvSpPr/>
            <p:nvPr/>
          </p:nvSpPr>
          <p:spPr>
            <a:xfrm>
              <a:off x="1527650" y="3015525"/>
              <a:ext cx="126175" cy="109450"/>
            </a:xfrm>
            <a:custGeom>
              <a:rect b="b" l="l" r="r" t="t"/>
              <a:pathLst>
                <a:path extrusionOk="0" h="4378" w="5047">
                  <a:moveTo>
                    <a:pt x="1125" y="1"/>
                  </a:moveTo>
                  <a:cubicBezTo>
                    <a:pt x="852" y="1"/>
                    <a:pt x="578" y="122"/>
                    <a:pt x="365" y="274"/>
                  </a:cubicBezTo>
                  <a:cubicBezTo>
                    <a:pt x="122" y="426"/>
                    <a:pt x="1" y="609"/>
                    <a:pt x="1" y="791"/>
                  </a:cubicBezTo>
                  <a:cubicBezTo>
                    <a:pt x="1" y="1247"/>
                    <a:pt x="669" y="1733"/>
                    <a:pt x="882" y="1885"/>
                  </a:cubicBezTo>
                  <a:lnTo>
                    <a:pt x="1004" y="1976"/>
                  </a:lnTo>
                  <a:lnTo>
                    <a:pt x="669" y="3983"/>
                  </a:lnTo>
                  <a:lnTo>
                    <a:pt x="3162" y="4378"/>
                  </a:lnTo>
                  <a:lnTo>
                    <a:pt x="3526" y="2493"/>
                  </a:lnTo>
                  <a:lnTo>
                    <a:pt x="3678" y="2463"/>
                  </a:lnTo>
                  <a:cubicBezTo>
                    <a:pt x="3982" y="2432"/>
                    <a:pt x="4742" y="2128"/>
                    <a:pt x="4925" y="1673"/>
                  </a:cubicBezTo>
                  <a:cubicBezTo>
                    <a:pt x="5046" y="1429"/>
                    <a:pt x="4955" y="1217"/>
                    <a:pt x="4803" y="943"/>
                  </a:cubicBezTo>
                  <a:cubicBezTo>
                    <a:pt x="4529" y="518"/>
                    <a:pt x="4195" y="335"/>
                    <a:pt x="3739" y="335"/>
                  </a:cubicBezTo>
                  <a:cubicBezTo>
                    <a:pt x="3162" y="335"/>
                    <a:pt x="2645" y="669"/>
                    <a:pt x="2645" y="669"/>
                  </a:cubicBezTo>
                  <a:lnTo>
                    <a:pt x="2432" y="791"/>
                  </a:lnTo>
                  <a:lnTo>
                    <a:pt x="2341" y="639"/>
                  </a:lnTo>
                  <a:cubicBezTo>
                    <a:pt x="2341" y="639"/>
                    <a:pt x="1855" y="1"/>
                    <a:pt x="11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5"/>
            <p:cNvSpPr/>
            <p:nvPr/>
          </p:nvSpPr>
          <p:spPr>
            <a:xfrm>
              <a:off x="1558800" y="3068900"/>
              <a:ext cx="53975" cy="28725"/>
            </a:xfrm>
            <a:custGeom>
              <a:rect b="b" l="l" r="r" t="t"/>
              <a:pathLst>
                <a:path extrusionOk="0" h="1149" w="2159">
                  <a:moveTo>
                    <a:pt x="509" y="0"/>
                  </a:moveTo>
                  <a:cubicBezTo>
                    <a:pt x="480" y="0"/>
                    <a:pt x="451" y="8"/>
                    <a:pt x="426" y="24"/>
                  </a:cubicBezTo>
                  <a:cubicBezTo>
                    <a:pt x="396" y="24"/>
                    <a:pt x="365" y="24"/>
                    <a:pt x="335" y="115"/>
                  </a:cubicBezTo>
                  <a:lnTo>
                    <a:pt x="62" y="358"/>
                  </a:lnTo>
                  <a:cubicBezTo>
                    <a:pt x="1" y="449"/>
                    <a:pt x="1" y="571"/>
                    <a:pt x="62" y="632"/>
                  </a:cubicBezTo>
                  <a:cubicBezTo>
                    <a:pt x="83" y="653"/>
                    <a:pt x="150" y="675"/>
                    <a:pt x="209" y="675"/>
                  </a:cubicBezTo>
                  <a:cubicBezTo>
                    <a:pt x="233" y="675"/>
                    <a:pt x="256" y="671"/>
                    <a:pt x="274" y="662"/>
                  </a:cubicBezTo>
                  <a:cubicBezTo>
                    <a:pt x="343" y="731"/>
                    <a:pt x="428" y="765"/>
                    <a:pt x="492" y="765"/>
                  </a:cubicBezTo>
                  <a:cubicBezTo>
                    <a:pt x="514" y="765"/>
                    <a:pt x="533" y="761"/>
                    <a:pt x="548" y="753"/>
                  </a:cubicBezTo>
                  <a:cubicBezTo>
                    <a:pt x="578" y="875"/>
                    <a:pt x="700" y="936"/>
                    <a:pt x="821" y="936"/>
                  </a:cubicBezTo>
                  <a:cubicBezTo>
                    <a:pt x="892" y="989"/>
                    <a:pt x="973" y="1021"/>
                    <a:pt x="1040" y="1021"/>
                  </a:cubicBezTo>
                  <a:cubicBezTo>
                    <a:pt x="1089" y="1021"/>
                    <a:pt x="1130" y="1004"/>
                    <a:pt x="1156" y="966"/>
                  </a:cubicBezTo>
                  <a:cubicBezTo>
                    <a:pt x="1213" y="1062"/>
                    <a:pt x="1320" y="1122"/>
                    <a:pt x="1421" y="1122"/>
                  </a:cubicBezTo>
                  <a:cubicBezTo>
                    <a:pt x="1480" y="1122"/>
                    <a:pt x="1537" y="1102"/>
                    <a:pt x="1581" y="1057"/>
                  </a:cubicBezTo>
                  <a:cubicBezTo>
                    <a:pt x="1642" y="1118"/>
                    <a:pt x="1718" y="1149"/>
                    <a:pt x="1794" y="1149"/>
                  </a:cubicBezTo>
                  <a:cubicBezTo>
                    <a:pt x="1870" y="1149"/>
                    <a:pt x="1946" y="1118"/>
                    <a:pt x="2007" y="1057"/>
                  </a:cubicBezTo>
                  <a:cubicBezTo>
                    <a:pt x="2128" y="936"/>
                    <a:pt x="2159" y="693"/>
                    <a:pt x="2037" y="601"/>
                  </a:cubicBezTo>
                  <a:cubicBezTo>
                    <a:pt x="2007" y="571"/>
                    <a:pt x="1916" y="510"/>
                    <a:pt x="1885" y="449"/>
                  </a:cubicBezTo>
                  <a:lnTo>
                    <a:pt x="1855" y="419"/>
                  </a:lnTo>
                  <a:cubicBezTo>
                    <a:pt x="1855" y="358"/>
                    <a:pt x="1824" y="358"/>
                    <a:pt x="1824" y="328"/>
                  </a:cubicBezTo>
                  <a:cubicBezTo>
                    <a:pt x="1733" y="206"/>
                    <a:pt x="1672" y="176"/>
                    <a:pt x="1551" y="176"/>
                  </a:cubicBezTo>
                  <a:cubicBezTo>
                    <a:pt x="1496" y="102"/>
                    <a:pt x="1418" y="62"/>
                    <a:pt x="1345" y="62"/>
                  </a:cubicBezTo>
                  <a:cubicBezTo>
                    <a:pt x="1298" y="62"/>
                    <a:pt x="1253" y="79"/>
                    <a:pt x="1217" y="115"/>
                  </a:cubicBezTo>
                  <a:cubicBezTo>
                    <a:pt x="1156" y="145"/>
                    <a:pt x="1125" y="145"/>
                    <a:pt x="1095" y="176"/>
                  </a:cubicBezTo>
                  <a:cubicBezTo>
                    <a:pt x="1065" y="176"/>
                    <a:pt x="1004" y="145"/>
                    <a:pt x="973" y="145"/>
                  </a:cubicBezTo>
                  <a:cubicBezTo>
                    <a:pt x="943" y="145"/>
                    <a:pt x="913" y="145"/>
                    <a:pt x="852" y="176"/>
                  </a:cubicBezTo>
                  <a:cubicBezTo>
                    <a:pt x="821" y="145"/>
                    <a:pt x="730" y="145"/>
                    <a:pt x="700" y="145"/>
                  </a:cubicBezTo>
                  <a:cubicBezTo>
                    <a:pt x="678" y="56"/>
                    <a:pt x="590" y="0"/>
                    <a:pt x="509" y="0"/>
                  </a:cubicBezTo>
                  <a:close/>
                </a:path>
              </a:pathLst>
            </a:custGeom>
            <a:solidFill>
              <a:srgbClr val="747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5"/>
            <p:cNvSpPr/>
            <p:nvPr/>
          </p:nvSpPr>
          <p:spPr>
            <a:xfrm>
              <a:off x="1539800" y="3021325"/>
              <a:ext cx="25100" cy="24625"/>
            </a:xfrm>
            <a:custGeom>
              <a:rect b="b" l="l" r="r" t="t"/>
              <a:pathLst>
                <a:path extrusionOk="0" h="985" w="1004">
                  <a:moveTo>
                    <a:pt x="607" y="1"/>
                  </a:moveTo>
                  <a:cubicBezTo>
                    <a:pt x="459" y="1"/>
                    <a:pt x="328" y="35"/>
                    <a:pt x="214" y="103"/>
                  </a:cubicBezTo>
                  <a:cubicBezTo>
                    <a:pt x="153" y="134"/>
                    <a:pt x="62" y="225"/>
                    <a:pt x="31" y="286"/>
                  </a:cubicBezTo>
                  <a:cubicBezTo>
                    <a:pt x="1" y="316"/>
                    <a:pt x="1" y="377"/>
                    <a:pt x="1" y="437"/>
                  </a:cubicBezTo>
                  <a:lnTo>
                    <a:pt x="1" y="559"/>
                  </a:lnTo>
                  <a:lnTo>
                    <a:pt x="1" y="681"/>
                  </a:lnTo>
                  <a:lnTo>
                    <a:pt x="1" y="711"/>
                  </a:lnTo>
                  <a:cubicBezTo>
                    <a:pt x="1" y="741"/>
                    <a:pt x="31" y="772"/>
                    <a:pt x="62" y="863"/>
                  </a:cubicBezTo>
                  <a:cubicBezTo>
                    <a:pt x="92" y="893"/>
                    <a:pt x="183" y="924"/>
                    <a:pt x="214" y="985"/>
                  </a:cubicBezTo>
                  <a:lnTo>
                    <a:pt x="274" y="985"/>
                  </a:lnTo>
                  <a:cubicBezTo>
                    <a:pt x="335" y="985"/>
                    <a:pt x="366" y="985"/>
                    <a:pt x="366" y="924"/>
                  </a:cubicBezTo>
                  <a:cubicBezTo>
                    <a:pt x="396" y="924"/>
                    <a:pt x="426" y="893"/>
                    <a:pt x="487" y="863"/>
                  </a:cubicBezTo>
                  <a:cubicBezTo>
                    <a:pt x="487" y="833"/>
                    <a:pt x="518" y="772"/>
                    <a:pt x="518" y="741"/>
                  </a:cubicBezTo>
                  <a:cubicBezTo>
                    <a:pt x="518" y="711"/>
                    <a:pt x="518" y="681"/>
                    <a:pt x="487" y="620"/>
                  </a:cubicBezTo>
                  <a:lnTo>
                    <a:pt x="791" y="620"/>
                  </a:lnTo>
                  <a:cubicBezTo>
                    <a:pt x="822" y="620"/>
                    <a:pt x="882" y="589"/>
                    <a:pt x="943" y="559"/>
                  </a:cubicBezTo>
                  <a:cubicBezTo>
                    <a:pt x="974" y="529"/>
                    <a:pt x="1004" y="437"/>
                    <a:pt x="1004" y="407"/>
                  </a:cubicBezTo>
                  <a:cubicBezTo>
                    <a:pt x="974" y="225"/>
                    <a:pt x="974" y="134"/>
                    <a:pt x="913" y="103"/>
                  </a:cubicBezTo>
                  <a:lnTo>
                    <a:pt x="852" y="73"/>
                  </a:lnTo>
                  <a:cubicBezTo>
                    <a:pt x="822" y="12"/>
                    <a:pt x="791" y="12"/>
                    <a:pt x="761" y="12"/>
                  </a:cubicBezTo>
                  <a:cubicBezTo>
                    <a:pt x="708" y="4"/>
                    <a:pt x="656" y="1"/>
                    <a:pt x="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5"/>
            <p:cNvSpPr/>
            <p:nvPr/>
          </p:nvSpPr>
          <p:spPr>
            <a:xfrm>
              <a:off x="1616550" y="3037750"/>
              <a:ext cx="24350" cy="22650"/>
            </a:xfrm>
            <a:custGeom>
              <a:rect b="b" l="l" r="r" t="t"/>
              <a:pathLst>
                <a:path extrusionOk="0" h="906" w="974">
                  <a:moveTo>
                    <a:pt x="320" y="1"/>
                  </a:moveTo>
                  <a:cubicBezTo>
                    <a:pt x="267" y="1"/>
                    <a:pt x="214" y="8"/>
                    <a:pt x="153" y="24"/>
                  </a:cubicBezTo>
                  <a:cubicBezTo>
                    <a:pt x="122" y="24"/>
                    <a:pt x="31" y="54"/>
                    <a:pt x="31" y="84"/>
                  </a:cubicBezTo>
                  <a:cubicBezTo>
                    <a:pt x="1" y="145"/>
                    <a:pt x="1" y="176"/>
                    <a:pt x="1" y="206"/>
                  </a:cubicBezTo>
                  <a:cubicBezTo>
                    <a:pt x="1" y="236"/>
                    <a:pt x="31" y="297"/>
                    <a:pt x="31" y="328"/>
                  </a:cubicBezTo>
                  <a:cubicBezTo>
                    <a:pt x="62" y="358"/>
                    <a:pt x="92" y="388"/>
                    <a:pt x="183" y="388"/>
                  </a:cubicBezTo>
                  <a:lnTo>
                    <a:pt x="244" y="388"/>
                  </a:lnTo>
                  <a:cubicBezTo>
                    <a:pt x="305" y="388"/>
                    <a:pt x="305" y="388"/>
                    <a:pt x="335" y="449"/>
                  </a:cubicBezTo>
                  <a:cubicBezTo>
                    <a:pt x="366" y="449"/>
                    <a:pt x="366" y="480"/>
                    <a:pt x="396" y="480"/>
                  </a:cubicBezTo>
                  <a:lnTo>
                    <a:pt x="487" y="540"/>
                  </a:lnTo>
                  <a:cubicBezTo>
                    <a:pt x="487" y="601"/>
                    <a:pt x="518" y="601"/>
                    <a:pt x="518" y="632"/>
                  </a:cubicBezTo>
                  <a:cubicBezTo>
                    <a:pt x="518" y="662"/>
                    <a:pt x="518" y="662"/>
                    <a:pt x="548" y="692"/>
                  </a:cubicBezTo>
                  <a:lnTo>
                    <a:pt x="548" y="753"/>
                  </a:lnTo>
                  <a:cubicBezTo>
                    <a:pt x="548" y="784"/>
                    <a:pt x="609" y="814"/>
                    <a:pt x="609" y="814"/>
                  </a:cubicBezTo>
                  <a:cubicBezTo>
                    <a:pt x="639" y="905"/>
                    <a:pt x="700" y="905"/>
                    <a:pt x="761" y="905"/>
                  </a:cubicBezTo>
                  <a:cubicBezTo>
                    <a:pt x="821" y="905"/>
                    <a:pt x="913" y="844"/>
                    <a:pt x="913" y="814"/>
                  </a:cubicBezTo>
                  <a:cubicBezTo>
                    <a:pt x="943" y="784"/>
                    <a:pt x="943" y="753"/>
                    <a:pt x="943" y="662"/>
                  </a:cubicBezTo>
                  <a:cubicBezTo>
                    <a:pt x="973" y="632"/>
                    <a:pt x="973" y="601"/>
                    <a:pt x="973" y="601"/>
                  </a:cubicBezTo>
                  <a:cubicBezTo>
                    <a:pt x="973" y="510"/>
                    <a:pt x="943" y="449"/>
                    <a:pt x="913" y="388"/>
                  </a:cubicBezTo>
                  <a:cubicBezTo>
                    <a:pt x="882" y="328"/>
                    <a:pt x="791" y="236"/>
                    <a:pt x="761" y="176"/>
                  </a:cubicBezTo>
                  <a:cubicBezTo>
                    <a:pt x="670" y="84"/>
                    <a:pt x="578" y="54"/>
                    <a:pt x="487" y="24"/>
                  </a:cubicBezTo>
                  <a:cubicBezTo>
                    <a:pt x="426" y="8"/>
                    <a:pt x="373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5"/>
            <p:cNvSpPr/>
            <p:nvPr/>
          </p:nvSpPr>
          <p:spPr>
            <a:xfrm>
              <a:off x="1529925" y="3020925"/>
              <a:ext cx="196850" cy="150400"/>
            </a:xfrm>
            <a:custGeom>
              <a:rect b="b" l="l" r="r" t="t"/>
              <a:pathLst>
                <a:path extrusionOk="0" h="6016" w="7874">
                  <a:moveTo>
                    <a:pt x="5360" y="0"/>
                  </a:moveTo>
                  <a:cubicBezTo>
                    <a:pt x="4275" y="0"/>
                    <a:pt x="3527" y="1122"/>
                    <a:pt x="3527" y="1122"/>
                  </a:cubicBezTo>
                  <a:cubicBezTo>
                    <a:pt x="3527" y="1122"/>
                    <a:pt x="3020" y="851"/>
                    <a:pt x="2412" y="851"/>
                  </a:cubicBezTo>
                  <a:cubicBezTo>
                    <a:pt x="1905" y="851"/>
                    <a:pt x="1327" y="1039"/>
                    <a:pt x="913" y="1730"/>
                  </a:cubicBezTo>
                  <a:cubicBezTo>
                    <a:pt x="1" y="3250"/>
                    <a:pt x="2432" y="3645"/>
                    <a:pt x="2432" y="3645"/>
                  </a:cubicBezTo>
                  <a:lnTo>
                    <a:pt x="3040" y="6016"/>
                  </a:lnTo>
                  <a:lnTo>
                    <a:pt x="6414" y="5104"/>
                  </a:lnTo>
                  <a:lnTo>
                    <a:pt x="5897" y="2885"/>
                  </a:lnTo>
                  <a:cubicBezTo>
                    <a:pt x="5897" y="2885"/>
                    <a:pt x="7873" y="1335"/>
                    <a:pt x="6323" y="302"/>
                  </a:cubicBezTo>
                  <a:cubicBezTo>
                    <a:pt x="5982" y="85"/>
                    <a:pt x="5658" y="0"/>
                    <a:pt x="5360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5"/>
            <p:cNvSpPr/>
            <p:nvPr/>
          </p:nvSpPr>
          <p:spPr>
            <a:xfrm>
              <a:off x="1529925" y="3020925"/>
              <a:ext cx="196850" cy="150400"/>
            </a:xfrm>
            <a:custGeom>
              <a:rect b="b" l="l" r="r" t="t"/>
              <a:pathLst>
                <a:path extrusionOk="0" h="6016" w="7874">
                  <a:moveTo>
                    <a:pt x="5360" y="0"/>
                  </a:moveTo>
                  <a:cubicBezTo>
                    <a:pt x="4275" y="0"/>
                    <a:pt x="3527" y="1122"/>
                    <a:pt x="3527" y="1122"/>
                  </a:cubicBezTo>
                  <a:cubicBezTo>
                    <a:pt x="3527" y="1122"/>
                    <a:pt x="3020" y="851"/>
                    <a:pt x="2412" y="851"/>
                  </a:cubicBezTo>
                  <a:cubicBezTo>
                    <a:pt x="1905" y="851"/>
                    <a:pt x="1327" y="1039"/>
                    <a:pt x="913" y="1730"/>
                  </a:cubicBezTo>
                  <a:cubicBezTo>
                    <a:pt x="1" y="3250"/>
                    <a:pt x="2432" y="3645"/>
                    <a:pt x="2432" y="3645"/>
                  </a:cubicBezTo>
                  <a:lnTo>
                    <a:pt x="3040" y="6016"/>
                  </a:lnTo>
                  <a:lnTo>
                    <a:pt x="6414" y="5104"/>
                  </a:lnTo>
                  <a:lnTo>
                    <a:pt x="5897" y="2885"/>
                  </a:lnTo>
                  <a:cubicBezTo>
                    <a:pt x="5897" y="2885"/>
                    <a:pt x="7873" y="1335"/>
                    <a:pt x="6323" y="302"/>
                  </a:cubicBezTo>
                  <a:cubicBezTo>
                    <a:pt x="5982" y="85"/>
                    <a:pt x="5658" y="0"/>
                    <a:pt x="5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5"/>
            <p:cNvSpPr/>
            <p:nvPr/>
          </p:nvSpPr>
          <p:spPr>
            <a:xfrm>
              <a:off x="1564875" y="3036975"/>
              <a:ext cx="124650" cy="116875"/>
            </a:xfrm>
            <a:custGeom>
              <a:rect b="b" l="l" r="r" t="t"/>
              <a:pathLst>
                <a:path extrusionOk="0" h="4675" w="4986">
                  <a:moveTo>
                    <a:pt x="3823" y="0"/>
                  </a:moveTo>
                  <a:cubicBezTo>
                    <a:pt x="3658" y="0"/>
                    <a:pt x="3491" y="40"/>
                    <a:pt x="3314" y="115"/>
                  </a:cubicBezTo>
                  <a:cubicBezTo>
                    <a:pt x="2797" y="359"/>
                    <a:pt x="2433" y="875"/>
                    <a:pt x="2433" y="875"/>
                  </a:cubicBezTo>
                  <a:lnTo>
                    <a:pt x="2311" y="1088"/>
                  </a:lnTo>
                  <a:lnTo>
                    <a:pt x="2129" y="967"/>
                  </a:lnTo>
                  <a:cubicBezTo>
                    <a:pt x="2129" y="967"/>
                    <a:pt x="1748" y="760"/>
                    <a:pt x="1296" y="760"/>
                  </a:cubicBezTo>
                  <a:cubicBezTo>
                    <a:pt x="1122" y="760"/>
                    <a:pt x="938" y="791"/>
                    <a:pt x="761" y="875"/>
                  </a:cubicBezTo>
                  <a:cubicBezTo>
                    <a:pt x="548" y="997"/>
                    <a:pt x="366" y="1149"/>
                    <a:pt x="183" y="1422"/>
                  </a:cubicBezTo>
                  <a:cubicBezTo>
                    <a:pt x="31" y="1666"/>
                    <a:pt x="1" y="1878"/>
                    <a:pt x="92" y="2061"/>
                  </a:cubicBezTo>
                  <a:cubicBezTo>
                    <a:pt x="274" y="2426"/>
                    <a:pt x="1065" y="2669"/>
                    <a:pt x="1338" y="2699"/>
                  </a:cubicBezTo>
                  <a:lnTo>
                    <a:pt x="1490" y="2729"/>
                  </a:lnTo>
                  <a:lnTo>
                    <a:pt x="2037" y="4675"/>
                  </a:lnTo>
                  <a:lnTo>
                    <a:pt x="4499" y="4006"/>
                  </a:lnTo>
                  <a:lnTo>
                    <a:pt x="4044" y="2182"/>
                  </a:lnTo>
                  <a:lnTo>
                    <a:pt x="4165" y="2091"/>
                  </a:lnTo>
                  <a:cubicBezTo>
                    <a:pt x="4378" y="1909"/>
                    <a:pt x="4986" y="1331"/>
                    <a:pt x="4955" y="845"/>
                  </a:cubicBezTo>
                  <a:cubicBezTo>
                    <a:pt x="4955" y="632"/>
                    <a:pt x="4803" y="419"/>
                    <a:pt x="4530" y="237"/>
                  </a:cubicBezTo>
                  <a:cubicBezTo>
                    <a:pt x="4281" y="77"/>
                    <a:pt x="4054" y="0"/>
                    <a:pt x="38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5"/>
            <p:cNvSpPr/>
            <p:nvPr/>
          </p:nvSpPr>
          <p:spPr>
            <a:xfrm>
              <a:off x="1613525" y="3093600"/>
              <a:ext cx="53200" cy="27475"/>
            </a:xfrm>
            <a:custGeom>
              <a:rect b="b" l="l" r="r" t="t"/>
              <a:pathLst>
                <a:path extrusionOk="0" h="1099" w="2128">
                  <a:moveTo>
                    <a:pt x="1459" y="1"/>
                  </a:moveTo>
                  <a:cubicBezTo>
                    <a:pt x="1406" y="1"/>
                    <a:pt x="1353" y="24"/>
                    <a:pt x="1307" y="69"/>
                  </a:cubicBezTo>
                  <a:cubicBezTo>
                    <a:pt x="1259" y="33"/>
                    <a:pt x="1202" y="16"/>
                    <a:pt x="1146" y="16"/>
                  </a:cubicBezTo>
                  <a:cubicBezTo>
                    <a:pt x="1061" y="16"/>
                    <a:pt x="979" y="56"/>
                    <a:pt x="942" y="130"/>
                  </a:cubicBezTo>
                  <a:cubicBezTo>
                    <a:pt x="912" y="161"/>
                    <a:pt x="912" y="221"/>
                    <a:pt x="882" y="252"/>
                  </a:cubicBezTo>
                  <a:cubicBezTo>
                    <a:pt x="851" y="252"/>
                    <a:pt x="791" y="252"/>
                    <a:pt x="760" y="282"/>
                  </a:cubicBezTo>
                  <a:cubicBezTo>
                    <a:pt x="730" y="282"/>
                    <a:pt x="699" y="343"/>
                    <a:pt x="699" y="373"/>
                  </a:cubicBezTo>
                  <a:lnTo>
                    <a:pt x="547" y="373"/>
                  </a:lnTo>
                  <a:cubicBezTo>
                    <a:pt x="502" y="328"/>
                    <a:pt x="441" y="305"/>
                    <a:pt x="384" y="305"/>
                  </a:cubicBezTo>
                  <a:cubicBezTo>
                    <a:pt x="327" y="305"/>
                    <a:pt x="274" y="328"/>
                    <a:pt x="243" y="373"/>
                  </a:cubicBezTo>
                  <a:cubicBezTo>
                    <a:pt x="183" y="373"/>
                    <a:pt x="152" y="404"/>
                    <a:pt x="152" y="464"/>
                  </a:cubicBezTo>
                  <a:lnTo>
                    <a:pt x="31" y="829"/>
                  </a:lnTo>
                  <a:cubicBezTo>
                    <a:pt x="0" y="920"/>
                    <a:pt x="31" y="1042"/>
                    <a:pt x="152" y="1072"/>
                  </a:cubicBezTo>
                  <a:cubicBezTo>
                    <a:pt x="180" y="1091"/>
                    <a:pt x="206" y="1098"/>
                    <a:pt x="230" y="1098"/>
                  </a:cubicBezTo>
                  <a:cubicBezTo>
                    <a:pt x="284" y="1098"/>
                    <a:pt x="332" y="1063"/>
                    <a:pt x="395" y="1042"/>
                  </a:cubicBezTo>
                  <a:cubicBezTo>
                    <a:pt x="429" y="1053"/>
                    <a:pt x="466" y="1060"/>
                    <a:pt x="502" y="1060"/>
                  </a:cubicBezTo>
                  <a:cubicBezTo>
                    <a:pt x="563" y="1060"/>
                    <a:pt x="619" y="1039"/>
                    <a:pt x="639" y="981"/>
                  </a:cubicBezTo>
                  <a:cubicBezTo>
                    <a:pt x="695" y="1019"/>
                    <a:pt x="774" y="1045"/>
                    <a:pt x="856" y="1045"/>
                  </a:cubicBezTo>
                  <a:cubicBezTo>
                    <a:pt x="906" y="1045"/>
                    <a:pt x="957" y="1035"/>
                    <a:pt x="1003" y="1012"/>
                  </a:cubicBezTo>
                  <a:cubicBezTo>
                    <a:pt x="1025" y="1019"/>
                    <a:pt x="1050" y="1023"/>
                    <a:pt x="1076" y="1023"/>
                  </a:cubicBezTo>
                  <a:cubicBezTo>
                    <a:pt x="1163" y="1023"/>
                    <a:pt x="1268" y="983"/>
                    <a:pt x="1338" y="890"/>
                  </a:cubicBezTo>
                  <a:cubicBezTo>
                    <a:pt x="1377" y="919"/>
                    <a:pt x="1425" y="933"/>
                    <a:pt x="1476" y="933"/>
                  </a:cubicBezTo>
                  <a:cubicBezTo>
                    <a:pt x="1583" y="933"/>
                    <a:pt x="1701" y="872"/>
                    <a:pt x="1763" y="768"/>
                  </a:cubicBezTo>
                  <a:cubicBezTo>
                    <a:pt x="1801" y="784"/>
                    <a:pt x="1841" y="791"/>
                    <a:pt x="1880" y="791"/>
                  </a:cubicBezTo>
                  <a:cubicBezTo>
                    <a:pt x="1997" y="791"/>
                    <a:pt x="2105" y="723"/>
                    <a:pt x="2128" y="586"/>
                  </a:cubicBezTo>
                  <a:cubicBezTo>
                    <a:pt x="2128" y="434"/>
                    <a:pt x="2098" y="252"/>
                    <a:pt x="1915" y="221"/>
                  </a:cubicBezTo>
                  <a:cubicBezTo>
                    <a:pt x="1824" y="221"/>
                    <a:pt x="1794" y="161"/>
                    <a:pt x="1702" y="130"/>
                  </a:cubicBezTo>
                  <a:lnTo>
                    <a:pt x="1672" y="100"/>
                  </a:lnTo>
                  <a:cubicBezTo>
                    <a:pt x="1642" y="100"/>
                    <a:pt x="1642" y="69"/>
                    <a:pt x="1611" y="69"/>
                  </a:cubicBezTo>
                  <a:cubicBezTo>
                    <a:pt x="1566" y="24"/>
                    <a:pt x="1512" y="1"/>
                    <a:pt x="14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1575525" y="3064175"/>
              <a:ext cx="22825" cy="27375"/>
            </a:xfrm>
            <a:custGeom>
              <a:rect b="b" l="l" r="r" t="t"/>
              <a:pathLst>
                <a:path extrusionOk="0" h="1095" w="913">
                  <a:moveTo>
                    <a:pt x="700" y="0"/>
                  </a:moveTo>
                  <a:cubicBezTo>
                    <a:pt x="639" y="0"/>
                    <a:pt x="608" y="0"/>
                    <a:pt x="578" y="30"/>
                  </a:cubicBezTo>
                  <a:cubicBezTo>
                    <a:pt x="365" y="91"/>
                    <a:pt x="213" y="182"/>
                    <a:pt x="122" y="334"/>
                  </a:cubicBezTo>
                  <a:cubicBezTo>
                    <a:pt x="92" y="395"/>
                    <a:pt x="31" y="486"/>
                    <a:pt x="0" y="608"/>
                  </a:cubicBezTo>
                  <a:lnTo>
                    <a:pt x="0" y="760"/>
                  </a:lnTo>
                  <a:cubicBezTo>
                    <a:pt x="0" y="790"/>
                    <a:pt x="0" y="821"/>
                    <a:pt x="31" y="851"/>
                  </a:cubicBezTo>
                  <a:cubicBezTo>
                    <a:pt x="31" y="912"/>
                    <a:pt x="61" y="942"/>
                    <a:pt x="61" y="942"/>
                  </a:cubicBezTo>
                  <a:cubicBezTo>
                    <a:pt x="61" y="942"/>
                    <a:pt x="61" y="973"/>
                    <a:pt x="122" y="973"/>
                  </a:cubicBezTo>
                  <a:cubicBezTo>
                    <a:pt x="152" y="1003"/>
                    <a:pt x="183" y="1064"/>
                    <a:pt x="213" y="1064"/>
                  </a:cubicBezTo>
                  <a:cubicBezTo>
                    <a:pt x="304" y="1094"/>
                    <a:pt x="335" y="1094"/>
                    <a:pt x="426" y="1094"/>
                  </a:cubicBezTo>
                  <a:lnTo>
                    <a:pt x="487" y="1094"/>
                  </a:lnTo>
                  <a:cubicBezTo>
                    <a:pt x="517" y="1094"/>
                    <a:pt x="517" y="1064"/>
                    <a:pt x="578" y="1064"/>
                  </a:cubicBezTo>
                  <a:cubicBezTo>
                    <a:pt x="608" y="1003"/>
                    <a:pt x="608" y="973"/>
                    <a:pt x="639" y="942"/>
                  </a:cubicBezTo>
                  <a:cubicBezTo>
                    <a:pt x="639" y="882"/>
                    <a:pt x="639" y="851"/>
                    <a:pt x="608" y="821"/>
                  </a:cubicBezTo>
                  <a:cubicBezTo>
                    <a:pt x="608" y="790"/>
                    <a:pt x="578" y="760"/>
                    <a:pt x="517" y="760"/>
                  </a:cubicBezTo>
                  <a:lnTo>
                    <a:pt x="517" y="699"/>
                  </a:lnTo>
                  <a:lnTo>
                    <a:pt x="578" y="669"/>
                  </a:lnTo>
                  <a:cubicBezTo>
                    <a:pt x="639" y="638"/>
                    <a:pt x="669" y="578"/>
                    <a:pt x="760" y="578"/>
                  </a:cubicBezTo>
                  <a:cubicBezTo>
                    <a:pt x="791" y="547"/>
                    <a:pt x="882" y="517"/>
                    <a:pt x="882" y="486"/>
                  </a:cubicBezTo>
                  <a:cubicBezTo>
                    <a:pt x="912" y="426"/>
                    <a:pt x="912" y="365"/>
                    <a:pt x="882" y="274"/>
                  </a:cubicBezTo>
                  <a:cubicBezTo>
                    <a:pt x="852" y="30"/>
                    <a:pt x="791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1650000" y="3048200"/>
              <a:ext cx="28125" cy="16550"/>
            </a:xfrm>
            <a:custGeom>
              <a:rect b="b" l="l" r="r" t="t"/>
              <a:pathLst>
                <a:path extrusionOk="0" h="662" w="1125">
                  <a:moveTo>
                    <a:pt x="365" y="1"/>
                  </a:moveTo>
                  <a:cubicBezTo>
                    <a:pt x="243" y="1"/>
                    <a:pt x="152" y="92"/>
                    <a:pt x="61" y="122"/>
                  </a:cubicBezTo>
                  <a:cubicBezTo>
                    <a:pt x="31" y="183"/>
                    <a:pt x="0" y="214"/>
                    <a:pt x="0" y="244"/>
                  </a:cubicBezTo>
                  <a:cubicBezTo>
                    <a:pt x="0" y="274"/>
                    <a:pt x="0" y="335"/>
                    <a:pt x="31" y="366"/>
                  </a:cubicBezTo>
                  <a:cubicBezTo>
                    <a:pt x="61" y="396"/>
                    <a:pt x="61" y="426"/>
                    <a:pt x="152" y="426"/>
                  </a:cubicBezTo>
                  <a:cubicBezTo>
                    <a:pt x="172" y="426"/>
                    <a:pt x="206" y="453"/>
                    <a:pt x="245" y="453"/>
                  </a:cubicBezTo>
                  <a:cubicBezTo>
                    <a:pt x="264" y="453"/>
                    <a:pt x="284" y="447"/>
                    <a:pt x="304" y="426"/>
                  </a:cubicBezTo>
                  <a:cubicBezTo>
                    <a:pt x="335" y="426"/>
                    <a:pt x="335" y="396"/>
                    <a:pt x="365" y="396"/>
                  </a:cubicBezTo>
                  <a:lnTo>
                    <a:pt x="517" y="396"/>
                  </a:lnTo>
                  <a:cubicBezTo>
                    <a:pt x="547" y="396"/>
                    <a:pt x="578" y="426"/>
                    <a:pt x="578" y="426"/>
                  </a:cubicBezTo>
                  <a:cubicBezTo>
                    <a:pt x="639" y="426"/>
                    <a:pt x="639" y="487"/>
                    <a:pt x="669" y="487"/>
                  </a:cubicBezTo>
                  <a:lnTo>
                    <a:pt x="699" y="518"/>
                  </a:lnTo>
                  <a:lnTo>
                    <a:pt x="730" y="548"/>
                  </a:lnTo>
                  <a:lnTo>
                    <a:pt x="821" y="639"/>
                  </a:lnTo>
                  <a:cubicBezTo>
                    <a:pt x="836" y="654"/>
                    <a:pt x="866" y="662"/>
                    <a:pt x="901" y="662"/>
                  </a:cubicBezTo>
                  <a:cubicBezTo>
                    <a:pt x="935" y="662"/>
                    <a:pt x="973" y="654"/>
                    <a:pt x="1003" y="639"/>
                  </a:cubicBezTo>
                  <a:cubicBezTo>
                    <a:pt x="1034" y="578"/>
                    <a:pt x="1125" y="548"/>
                    <a:pt x="1125" y="487"/>
                  </a:cubicBezTo>
                  <a:cubicBezTo>
                    <a:pt x="1125" y="426"/>
                    <a:pt x="1125" y="366"/>
                    <a:pt x="1094" y="335"/>
                  </a:cubicBezTo>
                  <a:cubicBezTo>
                    <a:pt x="1064" y="244"/>
                    <a:pt x="1003" y="214"/>
                    <a:pt x="942" y="183"/>
                  </a:cubicBezTo>
                  <a:cubicBezTo>
                    <a:pt x="851" y="92"/>
                    <a:pt x="791" y="62"/>
                    <a:pt x="669" y="62"/>
                  </a:cubicBezTo>
                  <a:cubicBezTo>
                    <a:pt x="547" y="1"/>
                    <a:pt x="456" y="1"/>
                    <a:pt x="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1503250" y="3334600"/>
              <a:ext cx="187050" cy="124525"/>
            </a:xfrm>
            <a:custGeom>
              <a:rect b="b" l="l" r="r" t="t"/>
              <a:pathLst>
                <a:path extrusionOk="0" h="4981" w="7482">
                  <a:moveTo>
                    <a:pt x="5020" y="0"/>
                  </a:moveTo>
                  <a:cubicBezTo>
                    <a:pt x="4848" y="0"/>
                    <a:pt x="4655" y="60"/>
                    <a:pt x="4442" y="217"/>
                  </a:cubicBezTo>
                  <a:cubicBezTo>
                    <a:pt x="3499" y="916"/>
                    <a:pt x="3803" y="2557"/>
                    <a:pt x="2891" y="3317"/>
                  </a:cubicBezTo>
                  <a:cubicBezTo>
                    <a:pt x="1980" y="4077"/>
                    <a:pt x="65" y="3955"/>
                    <a:pt x="34" y="4472"/>
                  </a:cubicBezTo>
                  <a:cubicBezTo>
                    <a:pt x="0" y="4779"/>
                    <a:pt x="855" y="4981"/>
                    <a:pt x="1908" y="4981"/>
                  </a:cubicBezTo>
                  <a:cubicBezTo>
                    <a:pt x="2732" y="4981"/>
                    <a:pt x="3677" y="4857"/>
                    <a:pt x="4411" y="4563"/>
                  </a:cubicBezTo>
                  <a:cubicBezTo>
                    <a:pt x="6113" y="3864"/>
                    <a:pt x="7481" y="2800"/>
                    <a:pt x="7481" y="1828"/>
                  </a:cubicBezTo>
                  <a:cubicBezTo>
                    <a:pt x="7481" y="825"/>
                    <a:pt x="5901" y="642"/>
                    <a:pt x="5901" y="642"/>
                  </a:cubicBezTo>
                  <a:cubicBezTo>
                    <a:pt x="5901" y="642"/>
                    <a:pt x="5580" y="0"/>
                    <a:pt x="50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1640125" y="3307325"/>
              <a:ext cx="50175" cy="61575"/>
            </a:xfrm>
            <a:custGeom>
              <a:rect b="b" l="l" r="r" t="t"/>
              <a:pathLst>
                <a:path extrusionOk="0" h="2463" w="2007">
                  <a:moveTo>
                    <a:pt x="1368" y="1"/>
                  </a:moveTo>
                  <a:lnTo>
                    <a:pt x="0" y="2159"/>
                  </a:lnTo>
                  <a:lnTo>
                    <a:pt x="486" y="2463"/>
                  </a:lnTo>
                  <a:lnTo>
                    <a:pt x="2006" y="63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1228250" y="3285300"/>
              <a:ext cx="36500" cy="53975"/>
            </a:xfrm>
            <a:custGeom>
              <a:rect b="b" l="l" r="r" t="t"/>
              <a:pathLst>
                <a:path extrusionOk="0" h="2159" w="1460">
                  <a:moveTo>
                    <a:pt x="1216" y="0"/>
                  </a:moveTo>
                  <a:lnTo>
                    <a:pt x="1" y="183"/>
                  </a:lnTo>
                  <a:lnTo>
                    <a:pt x="1004" y="2158"/>
                  </a:lnTo>
                  <a:lnTo>
                    <a:pt x="1460" y="2037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1164425" y="3314125"/>
              <a:ext cx="191525" cy="156125"/>
            </a:xfrm>
            <a:custGeom>
              <a:rect b="b" l="l" r="r" t="t"/>
              <a:pathLst>
                <a:path extrusionOk="0" h="6245" w="7661">
                  <a:moveTo>
                    <a:pt x="5934" y="0"/>
                  </a:moveTo>
                  <a:cubicBezTo>
                    <a:pt x="5162" y="0"/>
                    <a:pt x="4621" y="1036"/>
                    <a:pt x="4621" y="1036"/>
                  </a:cubicBezTo>
                  <a:cubicBezTo>
                    <a:pt x="4621" y="1036"/>
                    <a:pt x="4545" y="252"/>
                    <a:pt x="3863" y="252"/>
                  </a:cubicBezTo>
                  <a:cubicBezTo>
                    <a:pt x="3797" y="252"/>
                    <a:pt x="3726" y="260"/>
                    <a:pt x="3648" y="276"/>
                  </a:cubicBezTo>
                  <a:cubicBezTo>
                    <a:pt x="2766" y="549"/>
                    <a:pt x="2554" y="1340"/>
                    <a:pt x="2554" y="1340"/>
                  </a:cubicBezTo>
                  <a:cubicBezTo>
                    <a:pt x="2554" y="1340"/>
                    <a:pt x="2284" y="956"/>
                    <a:pt x="1793" y="956"/>
                  </a:cubicBezTo>
                  <a:cubicBezTo>
                    <a:pt x="1565" y="956"/>
                    <a:pt x="1290" y="1038"/>
                    <a:pt x="973" y="1279"/>
                  </a:cubicBezTo>
                  <a:cubicBezTo>
                    <a:pt x="0" y="2039"/>
                    <a:pt x="578" y="5230"/>
                    <a:pt x="2037" y="5990"/>
                  </a:cubicBezTo>
                  <a:cubicBezTo>
                    <a:pt x="2391" y="6175"/>
                    <a:pt x="2670" y="6244"/>
                    <a:pt x="2889" y="6244"/>
                  </a:cubicBezTo>
                  <a:cubicBezTo>
                    <a:pt x="3574" y="6244"/>
                    <a:pt x="3678" y="5565"/>
                    <a:pt x="3678" y="5565"/>
                  </a:cubicBezTo>
                  <a:cubicBezTo>
                    <a:pt x="3678" y="5565"/>
                    <a:pt x="4203" y="6237"/>
                    <a:pt x="4834" y="6237"/>
                  </a:cubicBezTo>
                  <a:cubicBezTo>
                    <a:pt x="4962" y="6237"/>
                    <a:pt x="5095" y="6209"/>
                    <a:pt x="5228" y="6142"/>
                  </a:cubicBezTo>
                  <a:cubicBezTo>
                    <a:pt x="6079" y="5717"/>
                    <a:pt x="5897" y="5078"/>
                    <a:pt x="5897" y="5078"/>
                  </a:cubicBezTo>
                  <a:lnTo>
                    <a:pt x="5897" y="5078"/>
                  </a:lnTo>
                  <a:cubicBezTo>
                    <a:pt x="5897" y="5078"/>
                    <a:pt x="6136" y="5249"/>
                    <a:pt x="6454" y="5249"/>
                  </a:cubicBezTo>
                  <a:cubicBezTo>
                    <a:pt x="6656" y="5249"/>
                    <a:pt x="6889" y="5181"/>
                    <a:pt x="7113" y="4957"/>
                  </a:cubicBezTo>
                  <a:cubicBezTo>
                    <a:pt x="7660" y="4379"/>
                    <a:pt x="7204" y="397"/>
                    <a:pt x="6262" y="63"/>
                  </a:cubicBezTo>
                  <a:cubicBezTo>
                    <a:pt x="6149" y="19"/>
                    <a:pt x="6039" y="0"/>
                    <a:pt x="5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1179625" y="3352450"/>
              <a:ext cx="31925" cy="63250"/>
            </a:xfrm>
            <a:custGeom>
              <a:rect b="b" l="l" r="r" t="t"/>
              <a:pathLst>
                <a:path extrusionOk="0" h="2530" w="1277">
                  <a:moveTo>
                    <a:pt x="1028" y="0"/>
                  </a:moveTo>
                  <a:cubicBezTo>
                    <a:pt x="960" y="0"/>
                    <a:pt x="886" y="31"/>
                    <a:pt x="821" y="80"/>
                  </a:cubicBezTo>
                  <a:cubicBezTo>
                    <a:pt x="152" y="627"/>
                    <a:pt x="0" y="1630"/>
                    <a:pt x="426" y="2390"/>
                  </a:cubicBezTo>
                  <a:cubicBezTo>
                    <a:pt x="475" y="2489"/>
                    <a:pt x="557" y="2530"/>
                    <a:pt x="639" y="2530"/>
                  </a:cubicBezTo>
                  <a:cubicBezTo>
                    <a:pt x="810" y="2530"/>
                    <a:pt x="984" y="2352"/>
                    <a:pt x="882" y="2147"/>
                  </a:cubicBezTo>
                  <a:cubicBezTo>
                    <a:pt x="791" y="2026"/>
                    <a:pt x="760" y="1874"/>
                    <a:pt x="730" y="1722"/>
                  </a:cubicBezTo>
                  <a:lnTo>
                    <a:pt x="730" y="1478"/>
                  </a:lnTo>
                  <a:lnTo>
                    <a:pt x="730" y="1387"/>
                  </a:lnTo>
                  <a:lnTo>
                    <a:pt x="730" y="1326"/>
                  </a:lnTo>
                  <a:lnTo>
                    <a:pt x="730" y="1266"/>
                  </a:lnTo>
                  <a:cubicBezTo>
                    <a:pt x="730" y="1174"/>
                    <a:pt x="760" y="1114"/>
                    <a:pt x="791" y="1022"/>
                  </a:cubicBezTo>
                  <a:cubicBezTo>
                    <a:pt x="821" y="962"/>
                    <a:pt x="821" y="901"/>
                    <a:pt x="882" y="840"/>
                  </a:cubicBezTo>
                  <a:cubicBezTo>
                    <a:pt x="943" y="688"/>
                    <a:pt x="1034" y="597"/>
                    <a:pt x="1186" y="445"/>
                  </a:cubicBezTo>
                  <a:cubicBezTo>
                    <a:pt x="1277" y="384"/>
                    <a:pt x="1247" y="202"/>
                    <a:pt x="1186" y="80"/>
                  </a:cubicBezTo>
                  <a:cubicBezTo>
                    <a:pt x="1143" y="24"/>
                    <a:pt x="1088" y="0"/>
                    <a:pt x="10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1263200" y="3438800"/>
              <a:ext cx="30425" cy="17675"/>
            </a:xfrm>
            <a:custGeom>
              <a:rect b="b" l="l" r="r" t="t"/>
              <a:pathLst>
                <a:path extrusionOk="0" h="707" w="1217">
                  <a:moveTo>
                    <a:pt x="457" y="152"/>
                  </a:moveTo>
                  <a:cubicBezTo>
                    <a:pt x="457" y="152"/>
                    <a:pt x="464" y="159"/>
                    <a:pt x="475" y="167"/>
                  </a:cubicBezTo>
                  <a:lnTo>
                    <a:pt x="475" y="167"/>
                  </a:lnTo>
                  <a:cubicBezTo>
                    <a:pt x="469" y="163"/>
                    <a:pt x="463" y="158"/>
                    <a:pt x="457" y="152"/>
                  </a:cubicBezTo>
                  <a:close/>
                  <a:moveTo>
                    <a:pt x="943" y="0"/>
                  </a:moveTo>
                  <a:cubicBezTo>
                    <a:pt x="882" y="0"/>
                    <a:pt x="791" y="61"/>
                    <a:pt x="761" y="91"/>
                  </a:cubicBezTo>
                  <a:lnTo>
                    <a:pt x="685" y="142"/>
                  </a:lnTo>
                  <a:lnTo>
                    <a:pt x="685" y="142"/>
                  </a:lnTo>
                  <a:cubicBezTo>
                    <a:pt x="671" y="147"/>
                    <a:pt x="659" y="152"/>
                    <a:pt x="648" y="157"/>
                  </a:cubicBezTo>
                  <a:lnTo>
                    <a:pt x="648" y="157"/>
                  </a:lnTo>
                  <a:cubicBezTo>
                    <a:pt x="624" y="165"/>
                    <a:pt x="601" y="182"/>
                    <a:pt x="578" y="182"/>
                  </a:cubicBezTo>
                  <a:cubicBezTo>
                    <a:pt x="553" y="182"/>
                    <a:pt x="532" y="182"/>
                    <a:pt x="515" y="180"/>
                  </a:cubicBezTo>
                  <a:lnTo>
                    <a:pt x="515" y="180"/>
                  </a:lnTo>
                  <a:cubicBezTo>
                    <a:pt x="516" y="181"/>
                    <a:pt x="517" y="182"/>
                    <a:pt x="518" y="182"/>
                  </a:cubicBezTo>
                  <a:cubicBezTo>
                    <a:pt x="502" y="182"/>
                    <a:pt x="486" y="175"/>
                    <a:pt x="475" y="167"/>
                  </a:cubicBezTo>
                  <a:lnTo>
                    <a:pt x="475" y="167"/>
                  </a:lnTo>
                  <a:cubicBezTo>
                    <a:pt x="487" y="174"/>
                    <a:pt x="500" y="178"/>
                    <a:pt x="515" y="180"/>
                  </a:cubicBezTo>
                  <a:lnTo>
                    <a:pt x="515" y="180"/>
                  </a:lnTo>
                  <a:cubicBezTo>
                    <a:pt x="487" y="152"/>
                    <a:pt x="486" y="152"/>
                    <a:pt x="457" y="152"/>
                  </a:cubicBezTo>
                  <a:cubicBezTo>
                    <a:pt x="426" y="122"/>
                    <a:pt x="335" y="91"/>
                    <a:pt x="274" y="91"/>
                  </a:cubicBezTo>
                  <a:cubicBezTo>
                    <a:pt x="183" y="91"/>
                    <a:pt x="122" y="122"/>
                    <a:pt x="62" y="152"/>
                  </a:cubicBezTo>
                  <a:cubicBezTo>
                    <a:pt x="1" y="243"/>
                    <a:pt x="1" y="426"/>
                    <a:pt x="62" y="517"/>
                  </a:cubicBezTo>
                  <a:cubicBezTo>
                    <a:pt x="188" y="643"/>
                    <a:pt x="357" y="707"/>
                    <a:pt x="515" y="707"/>
                  </a:cubicBezTo>
                  <a:cubicBezTo>
                    <a:pt x="547" y="707"/>
                    <a:pt x="578" y="704"/>
                    <a:pt x="609" y="699"/>
                  </a:cubicBezTo>
                  <a:cubicBezTo>
                    <a:pt x="791" y="699"/>
                    <a:pt x="973" y="608"/>
                    <a:pt x="1125" y="456"/>
                  </a:cubicBezTo>
                  <a:cubicBezTo>
                    <a:pt x="1186" y="426"/>
                    <a:pt x="1217" y="334"/>
                    <a:pt x="1217" y="274"/>
                  </a:cubicBezTo>
                  <a:cubicBezTo>
                    <a:pt x="1217" y="213"/>
                    <a:pt x="1186" y="122"/>
                    <a:pt x="1125" y="91"/>
                  </a:cubicBezTo>
                  <a:cubicBezTo>
                    <a:pt x="1095" y="31"/>
                    <a:pt x="1034" y="0"/>
                    <a:pt x="9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1301950" y="3332400"/>
              <a:ext cx="25125" cy="22075"/>
            </a:xfrm>
            <a:custGeom>
              <a:rect b="b" l="l" r="r" t="t"/>
              <a:pathLst>
                <a:path extrusionOk="0" h="883" w="1005">
                  <a:moveTo>
                    <a:pt x="290" y="488"/>
                  </a:moveTo>
                  <a:lnTo>
                    <a:pt x="290" y="488"/>
                  </a:lnTo>
                  <a:cubicBezTo>
                    <a:pt x="306" y="517"/>
                    <a:pt x="311" y="517"/>
                    <a:pt x="335" y="517"/>
                  </a:cubicBezTo>
                  <a:cubicBezTo>
                    <a:pt x="320" y="517"/>
                    <a:pt x="305" y="503"/>
                    <a:pt x="290" y="488"/>
                  </a:cubicBezTo>
                  <a:close/>
                  <a:moveTo>
                    <a:pt x="305" y="1"/>
                  </a:moveTo>
                  <a:cubicBezTo>
                    <a:pt x="244" y="1"/>
                    <a:pt x="153" y="1"/>
                    <a:pt x="123" y="31"/>
                  </a:cubicBezTo>
                  <a:cubicBezTo>
                    <a:pt x="92" y="92"/>
                    <a:pt x="1" y="122"/>
                    <a:pt x="1" y="183"/>
                  </a:cubicBezTo>
                  <a:cubicBezTo>
                    <a:pt x="1" y="274"/>
                    <a:pt x="1" y="335"/>
                    <a:pt x="31" y="396"/>
                  </a:cubicBezTo>
                  <a:cubicBezTo>
                    <a:pt x="123" y="396"/>
                    <a:pt x="153" y="457"/>
                    <a:pt x="244" y="457"/>
                  </a:cubicBezTo>
                  <a:cubicBezTo>
                    <a:pt x="260" y="457"/>
                    <a:pt x="275" y="472"/>
                    <a:pt x="290" y="488"/>
                  </a:cubicBezTo>
                  <a:lnTo>
                    <a:pt x="290" y="488"/>
                  </a:lnTo>
                  <a:cubicBezTo>
                    <a:pt x="286" y="480"/>
                    <a:pt x="281" y="470"/>
                    <a:pt x="275" y="457"/>
                  </a:cubicBezTo>
                  <a:lnTo>
                    <a:pt x="275" y="457"/>
                  </a:lnTo>
                  <a:cubicBezTo>
                    <a:pt x="305" y="517"/>
                    <a:pt x="366" y="517"/>
                    <a:pt x="427" y="548"/>
                  </a:cubicBezTo>
                  <a:lnTo>
                    <a:pt x="396" y="487"/>
                  </a:lnTo>
                  <a:lnTo>
                    <a:pt x="396" y="487"/>
                  </a:lnTo>
                  <a:lnTo>
                    <a:pt x="479" y="598"/>
                  </a:lnTo>
                  <a:lnTo>
                    <a:pt x="479" y="598"/>
                  </a:lnTo>
                  <a:cubicBezTo>
                    <a:pt x="471" y="591"/>
                    <a:pt x="463" y="585"/>
                    <a:pt x="457" y="578"/>
                  </a:cubicBezTo>
                  <a:lnTo>
                    <a:pt x="457" y="578"/>
                  </a:lnTo>
                  <a:lnTo>
                    <a:pt x="487" y="609"/>
                  </a:lnTo>
                  <a:lnTo>
                    <a:pt x="487" y="609"/>
                  </a:lnTo>
                  <a:lnTo>
                    <a:pt x="479" y="598"/>
                  </a:lnTo>
                  <a:lnTo>
                    <a:pt x="479" y="598"/>
                  </a:lnTo>
                  <a:cubicBezTo>
                    <a:pt x="508" y="622"/>
                    <a:pt x="542" y="653"/>
                    <a:pt x="547" y="713"/>
                  </a:cubicBezTo>
                  <a:lnTo>
                    <a:pt x="547" y="713"/>
                  </a:lnTo>
                  <a:cubicBezTo>
                    <a:pt x="545" y="696"/>
                    <a:pt x="534" y="685"/>
                    <a:pt x="487" y="639"/>
                  </a:cubicBezTo>
                  <a:lnTo>
                    <a:pt x="487" y="700"/>
                  </a:lnTo>
                  <a:cubicBezTo>
                    <a:pt x="487" y="730"/>
                    <a:pt x="548" y="761"/>
                    <a:pt x="548" y="761"/>
                  </a:cubicBezTo>
                  <a:cubicBezTo>
                    <a:pt x="548" y="791"/>
                    <a:pt x="579" y="791"/>
                    <a:pt x="609" y="852"/>
                  </a:cubicBezTo>
                  <a:cubicBezTo>
                    <a:pt x="639" y="882"/>
                    <a:pt x="761" y="882"/>
                    <a:pt x="791" y="882"/>
                  </a:cubicBezTo>
                  <a:cubicBezTo>
                    <a:pt x="882" y="852"/>
                    <a:pt x="913" y="791"/>
                    <a:pt x="943" y="761"/>
                  </a:cubicBezTo>
                  <a:cubicBezTo>
                    <a:pt x="1004" y="700"/>
                    <a:pt x="1004" y="609"/>
                    <a:pt x="1004" y="578"/>
                  </a:cubicBezTo>
                  <a:cubicBezTo>
                    <a:pt x="943" y="426"/>
                    <a:pt x="852" y="305"/>
                    <a:pt x="730" y="183"/>
                  </a:cubicBezTo>
                  <a:cubicBezTo>
                    <a:pt x="609" y="92"/>
                    <a:pt x="457" y="1"/>
                    <a:pt x="3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981275" y="1989325"/>
              <a:ext cx="187725" cy="229100"/>
            </a:xfrm>
            <a:custGeom>
              <a:rect b="b" l="l" r="r" t="t"/>
              <a:pathLst>
                <a:path extrusionOk="0" h="9164" w="7509">
                  <a:moveTo>
                    <a:pt x="2846" y="1"/>
                  </a:moveTo>
                  <a:cubicBezTo>
                    <a:pt x="2655" y="1"/>
                    <a:pt x="2466" y="72"/>
                    <a:pt x="2281" y="228"/>
                  </a:cubicBezTo>
                  <a:cubicBezTo>
                    <a:pt x="1" y="2173"/>
                    <a:pt x="7509" y="9164"/>
                    <a:pt x="7509" y="9164"/>
                  </a:cubicBezTo>
                  <a:cubicBezTo>
                    <a:pt x="7509" y="9164"/>
                    <a:pt x="5019" y="1"/>
                    <a:pt x="2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5"/>
            <p:cNvSpPr/>
            <p:nvPr/>
          </p:nvSpPr>
          <p:spPr>
            <a:xfrm>
              <a:off x="1667475" y="1989325"/>
              <a:ext cx="188475" cy="229100"/>
            </a:xfrm>
            <a:custGeom>
              <a:rect b="b" l="l" r="r" t="t"/>
              <a:pathLst>
                <a:path extrusionOk="0" h="9164" w="7539">
                  <a:moveTo>
                    <a:pt x="4699" y="1"/>
                  </a:moveTo>
                  <a:cubicBezTo>
                    <a:pt x="2541" y="1"/>
                    <a:pt x="0" y="9164"/>
                    <a:pt x="0" y="9164"/>
                  </a:cubicBezTo>
                  <a:cubicBezTo>
                    <a:pt x="0" y="9164"/>
                    <a:pt x="7538" y="2173"/>
                    <a:pt x="5259" y="228"/>
                  </a:cubicBezTo>
                  <a:cubicBezTo>
                    <a:pt x="5076" y="72"/>
                    <a:pt x="4889" y="1"/>
                    <a:pt x="4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5"/>
            <p:cNvSpPr/>
            <p:nvPr/>
          </p:nvSpPr>
          <p:spPr>
            <a:xfrm>
              <a:off x="1331600" y="1946700"/>
              <a:ext cx="153800" cy="264900"/>
            </a:xfrm>
            <a:custGeom>
              <a:rect b="b" l="l" r="r" t="t"/>
              <a:pathLst>
                <a:path extrusionOk="0" h="10596" w="6152">
                  <a:moveTo>
                    <a:pt x="3366" y="0"/>
                  </a:moveTo>
                  <a:cubicBezTo>
                    <a:pt x="3301" y="0"/>
                    <a:pt x="3233" y="6"/>
                    <a:pt x="3162" y="18"/>
                  </a:cubicBezTo>
                  <a:cubicBezTo>
                    <a:pt x="0" y="534"/>
                    <a:pt x="3162" y="10595"/>
                    <a:pt x="3162" y="10595"/>
                  </a:cubicBezTo>
                  <a:cubicBezTo>
                    <a:pt x="3162" y="10595"/>
                    <a:pt x="6151" y="0"/>
                    <a:pt x="3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5"/>
          <p:cNvGrpSpPr/>
          <p:nvPr/>
        </p:nvGrpSpPr>
        <p:grpSpPr>
          <a:xfrm>
            <a:off x="6655739" y="2361449"/>
            <a:ext cx="2424360" cy="2336847"/>
            <a:chOff x="4216900" y="2323475"/>
            <a:chExt cx="1715875" cy="1685550"/>
          </a:xfrm>
        </p:grpSpPr>
        <p:sp>
          <p:nvSpPr>
            <p:cNvPr id="1091" name="Google Shape;1091;p65"/>
            <p:cNvSpPr/>
            <p:nvPr/>
          </p:nvSpPr>
          <p:spPr>
            <a:xfrm>
              <a:off x="5215400" y="3841525"/>
              <a:ext cx="92750" cy="129225"/>
            </a:xfrm>
            <a:custGeom>
              <a:rect b="b" l="l" r="r" t="t"/>
              <a:pathLst>
                <a:path extrusionOk="0" h="5169" w="3710">
                  <a:moveTo>
                    <a:pt x="1065" y="1"/>
                  </a:moveTo>
                  <a:lnTo>
                    <a:pt x="1" y="4530"/>
                  </a:lnTo>
                  <a:lnTo>
                    <a:pt x="3010" y="5168"/>
                  </a:lnTo>
                  <a:lnTo>
                    <a:pt x="3709" y="882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4750350" y="3105200"/>
              <a:ext cx="642150" cy="780425"/>
            </a:xfrm>
            <a:custGeom>
              <a:rect b="b" l="l" r="r" t="t"/>
              <a:pathLst>
                <a:path extrusionOk="0" h="31217" w="25686">
                  <a:moveTo>
                    <a:pt x="6323" y="0"/>
                  </a:moveTo>
                  <a:cubicBezTo>
                    <a:pt x="6323" y="0"/>
                    <a:pt x="1" y="8998"/>
                    <a:pt x="274" y="9575"/>
                  </a:cubicBezTo>
                  <a:cubicBezTo>
                    <a:pt x="2554" y="12007"/>
                    <a:pt x="6809" y="12128"/>
                    <a:pt x="6809" y="12128"/>
                  </a:cubicBezTo>
                  <a:lnTo>
                    <a:pt x="19393" y="16505"/>
                  </a:lnTo>
                  <a:lnTo>
                    <a:pt x="18481" y="30487"/>
                  </a:lnTo>
                  <a:lnTo>
                    <a:pt x="22311" y="31217"/>
                  </a:lnTo>
                  <a:cubicBezTo>
                    <a:pt x="22311" y="31217"/>
                    <a:pt x="25685" y="12736"/>
                    <a:pt x="24500" y="11368"/>
                  </a:cubicBezTo>
                  <a:cubicBezTo>
                    <a:pt x="23314" y="10001"/>
                    <a:pt x="6566" y="92"/>
                    <a:pt x="6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5215400" y="3898525"/>
              <a:ext cx="88175" cy="72225"/>
            </a:xfrm>
            <a:custGeom>
              <a:rect b="b" l="l" r="r" t="t"/>
              <a:pathLst>
                <a:path extrusionOk="0" h="2889" w="3527">
                  <a:moveTo>
                    <a:pt x="548" y="0"/>
                  </a:moveTo>
                  <a:lnTo>
                    <a:pt x="1" y="2250"/>
                  </a:lnTo>
                  <a:lnTo>
                    <a:pt x="3010" y="2888"/>
                  </a:lnTo>
                  <a:lnTo>
                    <a:pt x="3527" y="548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5185775" y="3922850"/>
              <a:ext cx="253075" cy="86175"/>
            </a:xfrm>
            <a:custGeom>
              <a:rect b="b" l="l" r="r" t="t"/>
              <a:pathLst>
                <a:path extrusionOk="0" h="3447" w="10123">
                  <a:moveTo>
                    <a:pt x="669" y="0"/>
                  </a:moveTo>
                  <a:cubicBezTo>
                    <a:pt x="0" y="1246"/>
                    <a:pt x="426" y="3374"/>
                    <a:pt x="426" y="3374"/>
                  </a:cubicBezTo>
                  <a:cubicBezTo>
                    <a:pt x="426" y="3374"/>
                    <a:pt x="2690" y="3446"/>
                    <a:pt x="5030" y="3446"/>
                  </a:cubicBezTo>
                  <a:cubicBezTo>
                    <a:pt x="7487" y="3446"/>
                    <a:pt x="10029" y="3367"/>
                    <a:pt x="10122" y="3040"/>
                  </a:cubicBezTo>
                  <a:cubicBezTo>
                    <a:pt x="9940" y="2097"/>
                    <a:pt x="7873" y="2037"/>
                    <a:pt x="6900" y="1641"/>
                  </a:cubicBezTo>
                  <a:cubicBezTo>
                    <a:pt x="5897" y="1277"/>
                    <a:pt x="4377" y="30"/>
                    <a:pt x="4377" y="30"/>
                  </a:cubicBezTo>
                  <a:lnTo>
                    <a:pt x="2402" y="1003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4273150" y="3760225"/>
              <a:ext cx="120075" cy="85125"/>
            </a:xfrm>
            <a:custGeom>
              <a:rect b="b" l="l" r="r" t="t"/>
              <a:pathLst>
                <a:path extrusionOk="0" h="3405" w="4803">
                  <a:moveTo>
                    <a:pt x="4803" y="0"/>
                  </a:moveTo>
                  <a:lnTo>
                    <a:pt x="0" y="304"/>
                  </a:lnTo>
                  <a:lnTo>
                    <a:pt x="243" y="3405"/>
                  </a:lnTo>
                  <a:lnTo>
                    <a:pt x="4712" y="2888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4356725" y="3133075"/>
              <a:ext cx="661900" cy="704675"/>
            </a:xfrm>
            <a:custGeom>
              <a:rect b="b" l="l" r="r" t="t"/>
              <a:pathLst>
                <a:path extrusionOk="0" h="28187" w="26476">
                  <a:moveTo>
                    <a:pt x="15431" y="0"/>
                  </a:moveTo>
                  <a:cubicBezTo>
                    <a:pt x="15331" y="0"/>
                    <a:pt x="15262" y="13"/>
                    <a:pt x="15229" y="40"/>
                  </a:cubicBezTo>
                  <a:cubicBezTo>
                    <a:pt x="13527" y="3019"/>
                    <a:pt x="14712" y="7214"/>
                    <a:pt x="14712" y="7214"/>
                  </a:cubicBezTo>
                  <a:lnTo>
                    <a:pt x="14165" y="20892"/>
                  </a:lnTo>
                  <a:lnTo>
                    <a:pt x="1" y="24509"/>
                  </a:lnTo>
                  <a:lnTo>
                    <a:pt x="548" y="28187"/>
                  </a:lnTo>
                  <a:cubicBezTo>
                    <a:pt x="548" y="28187"/>
                    <a:pt x="19697" y="25998"/>
                    <a:pt x="20700" y="24448"/>
                  </a:cubicBezTo>
                  <a:cubicBezTo>
                    <a:pt x="21703" y="22868"/>
                    <a:pt x="26475" y="3384"/>
                    <a:pt x="26475" y="3171"/>
                  </a:cubicBezTo>
                  <a:cubicBezTo>
                    <a:pt x="26475" y="3171"/>
                    <a:pt x="17017" y="0"/>
                    <a:pt x="1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4273150" y="3764025"/>
              <a:ext cx="68400" cy="81325"/>
            </a:xfrm>
            <a:custGeom>
              <a:rect b="b" l="l" r="r" t="t"/>
              <a:pathLst>
                <a:path extrusionOk="0" h="3253" w="2736">
                  <a:moveTo>
                    <a:pt x="2371" y="0"/>
                  </a:moveTo>
                  <a:lnTo>
                    <a:pt x="0" y="152"/>
                  </a:lnTo>
                  <a:lnTo>
                    <a:pt x="243" y="3253"/>
                  </a:lnTo>
                  <a:lnTo>
                    <a:pt x="2736" y="3101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4216900" y="3743350"/>
              <a:ext cx="111750" cy="257025"/>
            </a:xfrm>
            <a:custGeom>
              <a:rect b="b" l="l" r="r" t="t"/>
              <a:pathLst>
                <a:path extrusionOk="0" h="10281" w="4470">
                  <a:moveTo>
                    <a:pt x="2888" y="0"/>
                  </a:moveTo>
                  <a:cubicBezTo>
                    <a:pt x="1558" y="0"/>
                    <a:pt x="1" y="827"/>
                    <a:pt x="1" y="827"/>
                  </a:cubicBezTo>
                  <a:cubicBezTo>
                    <a:pt x="1" y="827"/>
                    <a:pt x="2493" y="10280"/>
                    <a:pt x="3192" y="10280"/>
                  </a:cubicBezTo>
                  <a:cubicBezTo>
                    <a:pt x="4044" y="9794"/>
                    <a:pt x="3496" y="7788"/>
                    <a:pt x="3588" y="6663"/>
                  </a:cubicBezTo>
                  <a:cubicBezTo>
                    <a:pt x="3648" y="5569"/>
                    <a:pt x="4469" y="3715"/>
                    <a:pt x="4469" y="3715"/>
                  </a:cubicBezTo>
                  <a:lnTo>
                    <a:pt x="2888" y="2074"/>
                  </a:lnTo>
                  <a:lnTo>
                    <a:pt x="3344" y="37"/>
                  </a:lnTo>
                  <a:cubicBezTo>
                    <a:pt x="3197" y="12"/>
                    <a:pt x="3044" y="0"/>
                    <a:pt x="2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5423625" y="2951825"/>
              <a:ext cx="216600" cy="108300"/>
            </a:xfrm>
            <a:custGeom>
              <a:rect b="b" l="l" r="r" t="t"/>
              <a:pathLst>
                <a:path extrusionOk="0" h="4332" w="8664">
                  <a:moveTo>
                    <a:pt x="3769" y="0"/>
                  </a:moveTo>
                  <a:cubicBezTo>
                    <a:pt x="3352" y="0"/>
                    <a:pt x="2970" y="20"/>
                    <a:pt x="2736" y="56"/>
                  </a:cubicBezTo>
                  <a:cubicBezTo>
                    <a:pt x="1946" y="208"/>
                    <a:pt x="1946" y="1090"/>
                    <a:pt x="1946" y="1090"/>
                  </a:cubicBezTo>
                  <a:lnTo>
                    <a:pt x="0" y="938"/>
                  </a:lnTo>
                  <a:lnTo>
                    <a:pt x="0" y="938"/>
                  </a:lnTo>
                  <a:lnTo>
                    <a:pt x="152" y="4069"/>
                  </a:lnTo>
                  <a:cubicBezTo>
                    <a:pt x="152" y="4069"/>
                    <a:pt x="2910" y="4331"/>
                    <a:pt x="5181" y="4331"/>
                  </a:cubicBezTo>
                  <a:cubicBezTo>
                    <a:pt x="6696" y="4331"/>
                    <a:pt x="7994" y="4214"/>
                    <a:pt x="8116" y="3825"/>
                  </a:cubicBezTo>
                  <a:cubicBezTo>
                    <a:pt x="8420" y="2914"/>
                    <a:pt x="7417" y="2214"/>
                    <a:pt x="7417" y="2214"/>
                  </a:cubicBezTo>
                  <a:cubicBezTo>
                    <a:pt x="7417" y="2214"/>
                    <a:pt x="8663" y="1850"/>
                    <a:pt x="8268" y="1485"/>
                  </a:cubicBezTo>
                  <a:cubicBezTo>
                    <a:pt x="8045" y="1262"/>
                    <a:pt x="6899" y="1213"/>
                    <a:pt x="5945" y="1213"/>
                  </a:cubicBezTo>
                  <a:cubicBezTo>
                    <a:pt x="5211" y="1213"/>
                    <a:pt x="4590" y="1242"/>
                    <a:pt x="4590" y="1242"/>
                  </a:cubicBezTo>
                  <a:cubicBezTo>
                    <a:pt x="4590" y="1242"/>
                    <a:pt x="5684" y="755"/>
                    <a:pt x="5836" y="391"/>
                  </a:cubicBezTo>
                  <a:cubicBezTo>
                    <a:pt x="5943" y="113"/>
                    <a:pt x="4757" y="0"/>
                    <a:pt x="3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5"/>
            <p:cNvSpPr/>
            <p:nvPr/>
          </p:nvSpPr>
          <p:spPr>
            <a:xfrm>
              <a:off x="5054300" y="2542125"/>
              <a:ext cx="119350" cy="142125"/>
            </a:xfrm>
            <a:custGeom>
              <a:rect b="b" l="l" r="r" t="t"/>
              <a:pathLst>
                <a:path extrusionOk="0" h="5685" w="4774">
                  <a:moveTo>
                    <a:pt x="700" y="0"/>
                  </a:moveTo>
                  <a:lnTo>
                    <a:pt x="1" y="3344"/>
                  </a:lnTo>
                  <a:lnTo>
                    <a:pt x="3648" y="5684"/>
                  </a:lnTo>
                  <a:lnTo>
                    <a:pt x="4773" y="1064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5004925" y="2380200"/>
              <a:ext cx="240150" cy="230575"/>
            </a:xfrm>
            <a:custGeom>
              <a:rect b="b" l="l" r="r" t="t"/>
              <a:pathLst>
                <a:path extrusionOk="0" h="9223" w="9606">
                  <a:moveTo>
                    <a:pt x="6343" y="1"/>
                  </a:moveTo>
                  <a:cubicBezTo>
                    <a:pt x="3747" y="1"/>
                    <a:pt x="1064" y="1371"/>
                    <a:pt x="1064" y="1371"/>
                  </a:cubicBezTo>
                  <a:lnTo>
                    <a:pt x="1125" y="3499"/>
                  </a:lnTo>
                  <a:cubicBezTo>
                    <a:pt x="1125" y="3499"/>
                    <a:pt x="920" y="3393"/>
                    <a:pt x="685" y="3393"/>
                  </a:cubicBezTo>
                  <a:cubicBezTo>
                    <a:pt x="370" y="3393"/>
                    <a:pt x="0" y="3583"/>
                    <a:pt x="0" y="4471"/>
                  </a:cubicBezTo>
                  <a:cubicBezTo>
                    <a:pt x="0" y="5778"/>
                    <a:pt x="1459" y="6325"/>
                    <a:pt x="1459" y="6325"/>
                  </a:cubicBezTo>
                  <a:cubicBezTo>
                    <a:pt x="1459" y="6325"/>
                    <a:pt x="2128" y="8271"/>
                    <a:pt x="5198" y="8909"/>
                  </a:cubicBezTo>
                  <a:cubicBezTo>
                    <a:pt x="6287" y="9146"/>
                    <a:pt x="7009" y="9223"/>
                    <a:pt x="7487" y="9223"/>
                  </a:cubicBezTo>
                  <a:cubicBezTo>
                    <a:pt x="8357" y="9223"/>
                    <a:pt x="8420" y="8970"/>
                    <a:pt x="8420" y="8970"/>
                  </a:cubicBezTo>
                  <a:cubicBezTo>
                    <a:pt x="8420" y="8970"/>
                    <a:pt x="9605" y="3894"/>
                    <a:pt x="8329" y="337"/>
                  </a:cubicBezTo>
                  <a:cubicBezTo>
                    <a:pt x="7707" y="96"/>
                    <a:pt x="7028" y="1"/>
                    <a:pt x="6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5031525" y="2414450"/>
              <a:ext cx="139075" cy="76775"/>
            </a:xfrm>
            <a:custGeom>
              <a:rect b="b" l="l" r="r" t="t"/>
              <a:pathLst>
                <a:path extrusionOk="0" h="3071" w="5563">
                  <a:moveTo>
                    <a:pt x="0" y="1"/>
                  </a:moveTo>
                  <a:lnTo>
                    <a:pt x="91" y="2341"/>
                  </a:lnTo>
                  <a:lnTo>
                    <a:pt x="1854" y="3071"/>
                  </a:lnTo>
                  <a:lnTo>
                    <a:pt x="2158" y="1277"/>
                  </a:lnTo>
                  <a:cubicBezTo>
                    <a:pt x="2158" y="1277"/>
                    <a:pt x="2230" y="1282"/>
                    <a:pt x="2354" y="1282"/>
                  </a:cubicBezTo>
                  <a:cubicBezTo>
                    <a:pt x="2913" y="1282"/>
                    <a:pt x="4543" y="1200"/>
                    <a:pt x="5563" y="305"/>
                  </a:cubicBezTo>
                  <a:cubicBezTo>
                    <a:pt x="5076" y="9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5002650" y="2323475"/>
              <a:ext cx="345775" cy="110775"/>
            </a:xfrm>
            <a:custGeom>
              <a:rect b="b" l="l" r="r" t="t"/>
              <a:pathLst>
                <a:path extrusionOk="0" h="4431" w="13831">
                  <a:moveTo>
                    <a:pt x="5799" y="1"/>
                  </a:moveTo>
                  <a:cubicBezTo>
                    <a:pt x="3989" y="1"/>
                    <a:pt x="1094" y="832"/>
                    <a:pt x="608" y="1391"/>
                  </a:cubicBezTo>
                  <a:cubicBezTo>
                    <a:pt x="0" y="1999"/>
                    <a:pt x="1034" y="4430"/>
                    <a:pt x="1034" y="4430"/>
                  </a:cubicBezTo>
                  <a:lnTo>
                    <a:pt x="8845" y="4157"/>
                  </a:lnTo>
                  <a:cubicBezTo>
                    <a:pt x="8845" y="4157"/>
                    <a:pt x="13617" y="4005"/>
                    <a:pt x="13830" y="3883"/>
                  </a:cubicBezTo>
                  <a:cubicBezTo>
                    <a:pt x="13288" y="3243"/>
                    <a:pt x="11331" y="2842"/>
                    <a:pt x="10041" y="2842"/>
                  </a:cubicBezTo>
                  <a:cubicBezTo>
                    <a:pt x="9739" y="2842"/>
                    <a:pt x="9473" y="2864"/>
                    <a:pt x="9271" y="2910"/>
                  </a:cubicBezTo>
                  <a:cubicBezTo>
                    <a:pt x="9088" y="2758"/>
                    <a:pt x="8298" y="783"/>
                    <a:pt x="6900" y="175"/>
                  </a:cubicBezTo>
                  <a:cubicBezTo>
                    <a:pt x="6638" y="53"/>
                    <a:pt x="6252" y="1"/>
                    <a:pt x="57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5102175" y="2741200"/>
              <a:ext cx="375425" cy="333125"/>
            </a:xfrm>
            <a:custGeom>
              <a:rect b="b" l="l" r="r" t="t"/>
              <a:pathLst>
                <a:path extrusionOk="0" h="13325" w="15017">
                  <a:moveTo>
                    <a:pt x="1581" y="1"/>
                  </a:moveTo>
                  <a:lnTo>
                    <a:pt x="1" y="5989"/>
                  </a:lnTo>
                  <a:lnTo>
                    <a:pt x="3284" y="12402"/>
                  </a:lnTo>
                  <a:cubicBezTo>
                    <a:pt x="3284" y="12402"/>
                    <a:pt x="10113" y="13324"/>
                    <a:pt x="12885" y="13324"/>
                  </a:cubicBezTo>
                  <a:cubicBezTo>
                    <a:pt x="13452" y="13324"/>
                    <a:pt x="13849" y="13286"/>
                    <a:pt x="13983" y="13193"/>
                  </a:cubicBezTo>
                  <a:cubicBezTo>
                    <a:pt x="15016" y="12038"/>
                    <a:pt x="13922" y="9606"/>
                    <a:pt x="13922" y="9606"/>
                  </a:cubicBezTo>
                  <a:lnTo>
                    <a:pt x="6901" y="8481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4716925" y="2625700"/>
              <a:ext cx="437725" cy="599375"/>
            </a:xfrm>
            <a:custGeom>
              <a:rect b="b" l="l" r="r" t="t"/>
              <a:pathLst>
                <a:path extrusionOk="0" h="23975" w="17509">
                  <a:moveTo>
                    <a:pt x="13435" y="1"/>
                  </a:moveTo>
                  <a:cubicBezTo>
                    <a:pt x="13435" y="1"/>
                    <a:pt x="8511" y="700"/>
                    <a:pt x="7174" y="3132"/>
                  </a:cubicBezTo>
                  <a:cubicBezTo>
                    <a:pt x="5836" y="5563"/>
                    <a:pt x="3921" y="12524"/>
                    <a:pt x="3921" y="12524"/>
                  </a:cubicBezTo>
                  <a:lnTo>
                    <a:pt x="0" y="19241"/>
                  </a:lnTo>
                  <a:cubicBezTo>
                    <a:pt x="0" y="19241"/>
                    <a:pt x="1095" y="21734"/>
                    <a:pt x="4864" y="23223"/>
                  </a:cubicBezTo>
                  <a:cubicBezTo>
                    <a:pt x="6318" y="23798"/>
                    <a:pt x="8034" y="23974"/>
                    <a:pt x="9595" y="23974"/>
                  </a:cubicBezTo>
                  <a:cubicBezTo>
                    <a:pt x="12078" y="23974"/>
                    <a:pt x="14165" y="23527"/>
                    <a:pt x="14165" y="23527"/>
                  </a:cubicBezTo>
                  <a:cubicBezTo>
                    <a:pt x="14165" y="23527"/>
                    <a:pt x="16991" y="10457"/>
                    <a:pt x="17204" y="8664"/>
                  </a:cubicBezTo>
                  <a:cubicBezTo>
                    <a:pt x="17447" y="6840"/>
                    <a:pt x="17508" y="2402"/>
                    <a:pt x="17143" y="2341"/>
                  </a:cubicBezTo>
                  <a:lnTo>
                    <a:pt x="134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5448700" y="2979050"/>
              <a:ext cx="484075" cy="92750"/>
            </a:xfrm>
            <a:custGeom>
              <a:rect b="b" l="l" r="r" t="t"/>
              <a:pathLst>
                <a:path extrusionOk="0" h="3710" w="19363">
                  <a:moveTo>
                    <a:pt x="0" y="1"/>
                  </a:moveTo>
                  <a:lnTo>
                    <a:pt x="0" y="3709"/>
                  </a:lnTo>
                  <a:lnTo>
                    <a:pt x="19362" y="3709"/>
                  </a:lnTo>
                  <a:lnTo>
                    <a:pt x="19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5447925" y="2979050"/>
              <a:ext cx="484075" cy="89700"/>
            </a:xfrm>
            <a:custGeom>
              <a:rect b="b" l="l" r="r" t="t"/>
              <a:pathLst>
                <a:path extrusionOk="0" h="3588" w="19363">
                  <a:moveTo>
                    <a:pt x="1" y="1"/>
                  </a:moveTo>
                  <a:lnTo>
                    <a:pt x="2585" y="3587"/>
                  </a:lnTo>
                  <a:lnTo>
                    <a:pt x="16931" y="3587"/>
                  </a:lnTo>
                  <a:cubicBezTo>
                    <a:pt x="16931" y="3587"/>
                    <a:pt x="18816" y="518"/>
                    <a:pt x="19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4954000" y="2745000"/>
              <a:ext cx="539250" cy="406575"/>
            </a:xfrm>
            <a:custGeom>
              <a:rect b="b" l="l" r="r" t="t"/>
              <a:pathLst>
                <a:path extrusionOk="0" h="16263" w="21570">
                  <a:moveTo>
                    <a:pt x="21339" y="15442"/>
                  </a:moveTo>
                  <a:lnTo>
                    <a:pt x="21334" y="15442"/>
                  </a:lnTo>
                  <a:lnTo>
                    <a:pt x="21334" y="15442"/>
                  </a:lnTo>
                  <a:cubicBezTo>
                    <a:pt x="21335" y="15443"/>
                    <a:pt x="21336" y="15443"/>
                    <a:pt x="21336" y="15443"/>
                  </a:cubicBezTo>
                  <a:cubicBezTo>
                    <a:pt x="21337" y="15443"/>
                    <a:pt x="21338" y="15443"/>
                    <a:pt x="21339" y="15442"/>
                  </a:cubicBezTo>
                  <a:close/>
                  <a:moveTo>
                    <a:pt x="2725" y="0"/>
                  </a:moveTo>
                  <a:cubicBezTo>
                    <a:pt x="1406" y="0"/>
                    <a:pt x="0" y="1485"/>
                    <a:pt x="578" y="4591"/>
                  </a:cubicBezTo>
                  <a:cubicBezTo>
                    <a:pt x="1308" y="8512"/>
                    <a:pt x="8420" y="16263"/>
                    <a:pt x="8420" y="16263"/>
                  </a:cubicBezTo>
                  <a:lnTo>
                    <a:pt x="21334" y="15442"/>
                  </a:lnTo>
                  <a:lnTo>
                    <a:pt x="21334" y="15442"/>
                  </a:lnTo>
                  <a:cubicBezTo>
                    <a:pt x="21293" y="15390"/>
                    <a:pt x="21570" y="13347"/>
                    <a:pt x="21126" y="12342"/>
                  </a:cubicBezTo>
                  <a:lnTo>
                    <a:pt x="10123" y="11247"/>
                  </a:lnTo>
                  <a:cubicBezTo>
                    <a:pt x="10123" y="11247"/>
                    <a:pt x="5107" y="1217"/>
                    <a:pt x="3709" y="305"/>
                  </a:cubicBezTo>
                  <a:cubicBezTo>
                    <a:pt x="3412" y="103"/>
                    <a:pt x="3071" y="0"/>
                    <a:pt x="2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5"/>
            <p:cNvSpPr/>
            <p:nvPr/>
          </p:nvSpPr>
          <p:spPr>
            <a:xfrm>
              <a:off x="5789125" y="3013250"/>
              <a:ext cx="34225" cy="26625"/>
            </a:xfrm>
            <a:custGeom>
              <a:rect b="b" l="l" r="r" t="t"/>
              <a:pathLst>
                <a:path extrusionOk="0" h="1065" w="1369">
                  <a:moveTo>
                    <a:pt x="700" y="1"/>
                  </a:moveTo>
                  <a:cubicBezTo>
                    <a:pt x="1" y="1"/>
                    <a:pt x="1" y="1064"/>
                    <a:pt x="700" y="1064"/>
                  </a:cubicBezTo>
                  <a:cubicBezTo>
                    <a:pt x="1368" y="1064"/>
                    <a:pt x="1368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5576350" y="3013250"/>
              <a:ext cx="34225" cy="26625"/>
            </a:xfrm>
            <a:custGeom>
              <a:rect b="b" l="l" r="r" t="t"/>
              <a:pathLst>
                <a:path extrusionOk="0" h="1065" w="1369">
                  <a:moveTo>
                    <a:pt x="670" y="1"/>
                  </a:moveTo>
                  <a:cubicBezTo>
                    <a:pt x="1" y="1"/>
                    <a:pt x="1" y="1064"/>
                    <a:pt x="670" y="1064"/>
                  </a:cubicBezTo>
                  <a:cubicBezTo>
                    <a:pt x="1369" y="1064"/>
                    <a:pt x="1369" y="1"/>
                    <a:pt x="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5482125" y="3029575"/>
              <a:ext cx="216600" cy="108225"/>
            </a:xfrm>
            <a:custGeom>
              <a:rect b="b" l="l" r="r" t="t"/>
              <a:pathLst>
                <a:path extrusionOk="0" h="4329" w="8664">
                  <a:moveTo>
                    <a:pt x="3918" y="1"/>
                  </a:moveTo>
                  <a:cubicBezTo>
                    <a:pt x="3448" y="1"/>
                    <a:pt x="3004" y="27"/>
                    <a:pt x="2736" y="77"/>
                  </a:cubicBezTo>
                  <a:cubicBezTo>
                    <a:pt x="1946" y="229"/>
                    <a:pt x="1946" y="1111"/>
                    <a:pt x="1946" y="1111"/>
                  </a:cubicBezTo>
                  <a:lnTo>
                    <a:pt x="1" y="959"/>
                  </a:lnTo>
                  <a:lnTo>
                    <a:pt x="1" y="959"/>
                  </a:lnTo>
                  <a:lnTo>
                    <a:pt x="153" y="4059"/>
                  </a:lnTo>
                  <a:cubicBezTo>
                    <a:pt x="153" y="4059"/>
                    <a:pt x="2992" y="4328"/>
                    <a:pt x="5288" y="4328"/>
                  </a:cubicBezTo>
                  <a:cubicBezTo>
                    <a:pt x="6771" y="4328"/>
                    <a:pt x="8028" y="4216"/>
                    <a:pt x="8147" y="3846"/>
                  </a:cubicBezTo>
                  <a:cubicBezTo>
                    <a:pt x="8451" y="2934"/>
                    <a:pt x="7417" y="2205"/>
                    <a:pt x="7417" y="2205"/>
                  </a:cubicBezTo>
                  <a:cubicBezTo>
                    <a:pt x="7417" y="2205"/>
                    <a:pt x="8664" y="1870"/>
                    <a:pt x="8299" y="1475"/>
                  </a:cubicBezTo>
                  <a:cubicBezTo>
                    <a:pt x="8067" y="1276"/>
                    <a:pt x="6994" y="1231"/>
                    <a:pt x="6066" y="1231"/>
                  </a:cubicBezTo>
                  <a:cubicBezTo>
                    <a:pt x="5293" y="1231"/>
                    <a:pt x="4621" y="1263"/>
                    <a:pt x="4621" y="1263"/>
                  </a:cubicBezTo>
                  <a:cubicBezTo>
                    <a:pt x="4621" y="1263"/>
                    <a:pt x="5715" y="746"/>
                    <a:pt x="5867" y="381"/>
                  </a:cubicBezTo>
                  <a:cubicBezTo>
                    <a:pt x="5969" y="115"/>
                    <a:pt x="4887" y="1"/>
                    <a:pt x="3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4983650" y="2567625"/>
              <a:ext cx="175550" cy="134100"/>
            </a:xfrm>
            <a:custGeom>
              <a:rect b="b" l="l" r="r" t="t"/>
              <a:pathLst>
                <a:path extrusionOk="0" h="5364" w="7022">
                  <a:moveTo>
                    <a:pt x="1765" y="0"/>
                  </a:moveTo>
                  <a:cubicBezTo>
                    <a:pt x="1687" y="0"/>
                    <a:pt x="1616" y="15"/>
                    <a:pt x="1550" y="44"/>
                  </a:cubicBezTo>
                  <a:cubicBezTo>
                    <a:pt x="243" y="652"/>
                    <a:pt x="0" y="2871"/>
                    <a:pt x="0" y="2871"/>
                  </a:cubicBezTo>
                  <a:cubicBezTo>
                    <a:pt x="0" y="2871"/>
                    <a:pt x="5715" y="4512"/>
                    <a:pt x="7022" y="5363"/>
                  </a:cubicBezTo>
                  <a:cubicBezTo>
                    <a:pt x="7022" y="5363"/>
                    <a:pt x="3281" y="0"/>
                    <a:pt x="17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4908400" y="3065675"/>
              <a:ext cx="111750" cy="80575"/>
            </a:xfrm>
            <a:custGeom>
              <a:rect b="b" l="l" r="r" t="t"/>
              <a:pathLst>
                <a:path extrusionOk="0" h="3223" w="4470">
                  <a:moveTo>
                    <a:pt x="4469" y="791"/>
                  </a:moveTo>
                  <a:lnTo>
                    <a:pt x="4469" y="791"/>
                  </a:lnTo>
                  <a:cubicBezTo>
                    <a:pt x="4468" y="794"/>
                    <a:pt x="4466" y="797"/>
                    <a:pt x="4465" y="799"/>
                  </a:cubicBezTo>
                  <a:lnTo>
                    <a:pt x="4465" y="799"/>
                  </a:lnTo>
                  <a:cubicBezTo>
                    <a:pt x="4466" y="797"/>
                    <a:pt x="4468" y="794"/>
                    <a:pt x="4469" y="791"/>
                  </a:cubicBezTo>
                  <a:close/>
                  <a:moveTo>
                    <a:pt x="3770" y="1"/>
                  </a:moveTo>
                  <a:cubicBezTo>
                    <a:pt x="3770" y="1"/>
                    <a:pt x="1916" y="1703"/>
                    <a:pt x="1" y="2281"/>
                  </a:cubicBezTo>
                  <a:lnTo>
                    <a:pt x="548" y="3223"/>
                  </a:lnTo>
                  <a:cubicBezTo>
                    <a:pt x="548" y="3223"/>
                    <a:pt x="3487" y="2526"/>
                    <a:pt x="4465" y="799"/>
                  </a:cubicBezTo>
                  <a:lnTo>
                    <a:pt x="4465" y="799"/>
                  </a:lnTo>
                  <a:cubicBezTo>
                    <a:pt x="4460" y="805"/>
                    <a:pt x="4454" y="808"/>
                    <a:pt x="4446" y="808"/>
                  </a:cubicBezTo>
                  <a:cubicBezTo>
                    <a:pt x="4317" y="808"/>
                    <a:pt x="3770" y="1"/>
                    <a:pt x="37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4" name="Google Shape;111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6"/>
          <p:cNvSpPr txBox="1"/>
          <p:nvPr>
            <p:ph type="title"/>
          </p:nvPr>
        </p:nvSpPr>
        <p:spPr>
          <a:xfrm>
            <a:off x="488025" y="1425463"/>
            <a:ext cx="4395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430K</a:t>
            </a:r>
            <a:endParaRPr/>
          </a:p>
        </p:txBody>
      </p:sp>
      <p:sp>
        <p:nvSpPr>
          <p:cNvPr id="1120" name="Google Shape;1120;p66"/>
          <p:cNvSpPr txBox="1"/>
          <p:nvPr>
            <p:ph idx="1" type="body"/>
          </p:nvPr>
        </p:nvSpPr>
        <p:spPr>
          <a:xfrm>
            <a:off x="488025" y="3312763"/>
            <a:ext cx="43956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Restaurants</a:t>
            </a:r>
            <a:endParaRPr sz="1800">
              <a:solidFill>
                <a:schemeClr val="accent3"/>
              </a:solidFill>
              <a:latin typeface="Sarabun SemiBold"/>
              <a:ea typeface="Sarabun SemiBold"/>
              <a:cs typeface="Sarabun SemiBold"/>
              <a:sym typeface="Sarabun SemiBold"/>
            </a:endParaRPr>
          </a:p>
        </p:txBody>
      </p:sp>
      <p:grpSp>
        <p:nvGrpSpPr>
          <p:cNvPr id="1121" name="Google Shape;1121;p66"/>
          <p:cNvGrpSpPr/>
          <p:nvPr/>
        </p:nvGrpSpPr>
        <p:grpSpPr>
          <a:xfrm>
            <a:off x="6129584" y="1893149"/>
            <a:ext cx="2426632" cy="2706067"/>
            <a:chOff x="6129584" y="1893149"/>
            <a:chExt cx="2426632" cy="2706067"/>
          </a:xfrm>
        </p:grpSpPr>
        <p:sp>
          <p:nvSpPr>
            <p:cNvPr id="1122" name="Google Shape;1122;p66"/>
            <p:cNvSpPr/>
            <p:nvPr/>
          </p:nvSpPr>
          <p:spPr>
            <a:xfrm>
              <a:off x="6129584" y="4423375"/>
              <a:ext cx="2426632" cy="110590"/>
            </a:xfrm>
            <a:custGeom>
              <a:rect b="b" l="l" r="r" t="t"/>
              <a:pathLst>
                <a:path extrusionOk="0" h="3193" w="70063">
                  <a:moveTo>
                    <a:pt x="1" y="1"/>
                  </a:moveTo>
                  <a:lnTo>
                    <a:pt x="1" y="3192"/>
                  </a:lnTo>
                  <a:lnTo>
                    <a:pt x="70063" y="3192"/>
                  </a:lnTo>
                  <a:lnTo>
                    <a:pt x="700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6"/>
            <p:cNvSpPr/>
            <p:nvPr/>
          </p:nvSpPr>
          <p:spPr>
            <a:xfrm>
              <a:off x="6129584" y="4533930"/>
              <a:ext cx="2426632" cy="65287"/>
            </a:xfrm>
            <a:custGeom>
              <a:rect b="b" l="l" r="r" t="t"/>
              <a:pathLst>
                <a:path extrusionOk="0" h="1885" w="70063">
                  <a:moveTo>
                    <a:pt x="1" y="0"/>
                  </a:moveTo>
                  <a:lnTo>
                    <a:pt x="1" y="1885"/>
                  </a:lnTo>
                  <a:lnTo>
                    <a:pt x="70063" y="1885"/>
                  </a:lnTo>
                  <a:lnTo>
                    <a:pt x="700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6"/>
            <p:cNvSpPr/>
            <p:nvPr/>
          </p:nvSpPr>
          <p:spPr>
            <a:xfrm>
              <a:off x="6829661" y="1893149"/>
              <a:ext cx="1004380" cy="1205021"/>
            </a:xfrm>
            <a:custGeom>
              <a:rect b="b" l="l" r="r" t="t"/>
              <a:pathLst>
                <a:path extrusionOk="0" h="34792" w="28999">
                  <a:moveTo>
                    <a:pt x="17529" y="0"/>
                  </a:moveTo>
                  <a:cubicBezTo>
                    <a:pt x="14525" y="0"/>
                    <a:pt x="10925" y="1114"/>
                    <a:pt x="8664" y="2142"/>
                  </a:cubicBezTo>
                  <a:cubicBezTo>
                    <a:pt x="5502" y="3601"/>
                    <a:pt x="2736" y="6184"/>
                    <a:pt x="1733" y="9497"/>
                  </a:cubicBezTo>
                  <a:cubicBezTo>
                    <a:pt x="761" y="12871"/>
                    <a:pt x="2341" y="15759"/>
                    <a:pt x="2098" y="19011"/>
                  </a:cubicBezTo>
                  <a:cubicBezTo>
                    <a:pt x="1855" y="21808"/>
                    <a:pt x="1" y="24270"/>
                    <a:pt x="31" y="27188"/>
                  </a:cubicBezTo>
                  <a:cubicBezTo>
                    <a:pt x="122" y="31382"/>
                    <a:pt x="4439" y="34483"/>
                    <a:pt x="8360" y="34635"/>
                  </a:cubicBezTo>
                  <a:cubicBezTo>
                    <a:pt x="10189" y="34689"/>
                    <a:pt x="12231" y="34791"/>
                    <a:pt x="14279" y="34791"/>
                  </a:cubicBezTo>
                  <a:cubicBezTo>
                    <a:pt x="16823" y="34791"/>
                    <a:pt x="19379" y="34633"/>
                    <a:pt x="21551" y="34027"/>
                  </a:cubicBezTo>
                  <a:cubicBezTo>
                    <a:pt x="25412" y="32963"/>
                    <a:pt x="28998" y="29528"/>
                    <a:pt x="28785" y="25516"/>
                  </a:cubicBezTo>
                  <a:cubicBezTo>
                    <a:pt x="28634" y="22051"/>
                    <a:pt x="25898" y="19163"/>
                    <a:pt x="25503" y="15759"/>
                  </a:cubicBezTo>
                  <a:cubicBezTo>
                    <a:pt x="25199" y="13175"/>
                    <a:pt x="26202" y="10622"/>
                    <a:pt x="26019" y="8038"/>
                  </a:cubicBezTo>
                  <a:cubicBezTo>
                    <a:pt x="25807" y="4786"/>
                    <a:pt x="23314" y="1503"/>
                    <a:pt x="20244" y="409"/>
                  </a:cubicBezTo>
                  <a:cubicBezTo>
                    <a:pt x="19451" y="122"/>
                    <a:pt x="18523" y="0"/>
                    <a:pt x="17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6"/>
            <p:cNvSpPr/>
            <p:nvPr/>
          </p:nvSpPr>
          <p:spPr>
            <a:xfrm>
              <a:off x="6514898" y="3056920"/>
              <a:ext cx="558004" cy="1366489"/>
            </a:xfrm>
            <a:custGeom>
              <a:rect b="b" l="l" r="r" t="t"/>
              <a:pathLst>
                <a:path extrusionOk="0" h="39454" w="16111">
                  <a:moveTo>
                    <a:pt x="14590" y="0"/>
                  </a:moveTo>
                  <a:cubicBezTo>
                    <a:pt x="11186" y="1003"/>
                    <a:pt x="8450" y="3587"/>
                    <a:pt x="7265" y="6930"/>
                  </a:cubicBezTo>
                  <a:lnTo>
                    <a:pt x="1429" y="23374"/>
                  </a:lnTo>
                  <a:cubicBezTo>
                    <a:pt x="183" y="26900"/>
                    <a:pt x="0" y="30791"/>
                    <a:pt x="943" y="34438"/>
                  </a:cubicBezTo>
                  <a:lnTo>
                    <a:pt x="2250" y="39454"/>
                  </a:lnTo>
                  <a:lnTo>
                    <a:pt x="12068" y="39454"/>
                  </a:lnTo>
                  <a:lnTo>
                    <a:pt x="8207" y="28329"/>
                  </a:lnTo>
                  <a:lnTo>
                    <a:pt x="16110" y="1793"/>
                  </a:lnTo>
                  <a:lnTo>
                    <a:pt x="145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6"/>
            <p:cNvSpPr/>
            <p:nvPr/>
          </p:nvSpPr>
          <p:spPr>
            <a:xfrm>
              <a:off x="6641212" y="3056920"/>
              <a:ext cx="431691" cy="566386"/>
            </a:xfrm>
            <a:custGeom>
              <a:rect b="b" l="l" r="r" t="t"/>
              <a:pathLst>
                <a:path extrusionOk="0" h="16353" w="12464">
                  <a:moveTo>
                    <a:pt x="10943" y="0"/>
                  </a:moveTo>
                  <a:lnTo>
                    <a:pt x="10457" y="152"/>
                  </a:lnTo>
                  <a:cubicBezTo>
                    <a:pt x="7296" y="1064"/>
                    <a:pt x="4743" y="3344"/>
                    <a:pt x="3436" y="6322"/>
                  </a:cubicBezTo>
                  <a:lnTo>
                    <a:pt x="1" y="14104"/>
                  </a:lnTo>
                  <a:lnTo>
                    <a:pt x="8117" y="16353"/>
                  </a:lnTo>
                  <a:lnTo>
                    <a:pt x="12463" y="1793"/>
                  </a:lnTo>
                  <a:lnTo>
                    <a:pt x="10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6"/>
            <p:cNvSpPr/>
            <p:nvPr/>
          </p:nvSpPr>
          <p:spPr>
            <a:xfrm>
              <a:off x="6739125" y="3656971"/>
              <a:ext cx="149519" cy="381124"/>
            </a:xfrm>
            <a:custGeom>
              <a:rect b="b" l="l" r="r" t="t"/>
              <a:pathLst>
                <a:path extrusionOk="0" h="11004" w="4317">
                  <a:moveTo>
                    <a:pt x="700" y="1"/>
                  </a:moveTo>
                  <a:lnTo>
                    <a:pt x="700" y="1"/>
                  </a:lnTo>
                  <a:cubicBezTo>
                    <a:pt x="1" y="2280"/>
                    <a:pt x="214" y="5016"/>
                    <a:pt x="1399" y="7083"/>
                  </a:cubicBezTo>
                  <a:lnTo>
                    <a:pt x="1764" y="11004"/>
                  </a:lnTo>
                  <a:lnTo>
                    <a:pt x="4317" y="2402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6"/>
            <p:cNvSpPr/>
            <p:nvPr/>
          </p:nvSpPr>
          <p:spPr>
            <a:xfrm>
              <a:off x="6772825" y="3254824"/>
              <a:ext cx="261113" cy="367443"/>
            </a:xfrm>
            <a:custGeom>
              <a:rect b="b" l="l" r="r" t="t"/>
              <a:pathLst>
                <a:path extrusionOk="0" h="10609" w="7539">
                  <a:moveTo>
                    <a:pt x="7539" y="0"/>
                  </a:moveTo>
                  <a:lnTo>
                    <a:pt x="6779" y="183"/>
                  </a:lnTo>
                  <a:cubicBezTo>
                    <a:pt x="4621" y="791"/>
                    <a:pt x="2918" y="2371"/>
                    <a:pt x="2280" y="4529"/>
                  </a:cubicBezTo>
                  <a:lnTo>
                    <a:pt x="2098" y="5077"/>
                  </a:lnTo>
                  <a:cubicBezTo>
                    <a:pt x="1855" y="5806"/>
                    <a:pt x="1551" y="6505"/>
                    <a:pt x="1216" y="7174"/>
                  </a:cubicBezTo>
                  <a:lnTo>
                    <a:pt x="0" y="9423"/>
                  </a:lnTo>
                  <a:lnTo>
                    <a:pt x="4317" y="10609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6"/>
            <p:cNvSpPr/>
            <p:nvPr/>
          </p:nvSpPr>
          <p:spPr>
            <a:xfrm>
              <a:off x="7019149" y="2777935"/>
              <a:ext cx="751718" cy="487903"/>
            </a:xfrm>
            <a:custGeom>
              <a:rect b="b" l="l" r="r" t="t"/>
              <a:pathLst>
                <a:path extrusionOk="0" h="14087" w="21704">
                  <a:moveTo>
                    <a:pt x="13375" y="0"/>
                  </a:moveTo>
                  <a:lnTo>
                    <a:pt x="6597" y="1064"/>
                  </a:lnTo>
                  <a:lnTo>
                    <a:pt x="6870" y="6231"/>
                  </a:lnTo>
                  <a:lnTo>
                    <a:pt x="1" y="8116"/>
                  </a:lnTo>
                  <a:cubicBezTo>
                    <a:pt x="1186" y="11064"/>
                    <a:pt x="4317" y="13222"/>
                    <a:pt x="7478" y="13891"/>
                  </a:cubicBezTo>
                  <a:cubicBezTo>
                    <a:pt x="8167" y="14023"/>
                    <a:pt x="8865" y="14087"/>
                    <a:pt x="9564" y="14087"/>
                  </a:cubicBezTo>
                  <a:cubicBezTo>
                    <a:pt x="12077" y="14087"/>
                    <a:pt x="14602" y="13271"/>
                    <a:pt x="16719" y="11915"/>
                  </a:cubicBezTo>
                  <a:cubicBezTo>
                    <a:pt x="18694" y="10639"/>
                    <a:pt x="20336" y="8967"/>
                    <a:pt x="21704" y="7082"/>
                  </a:cubicBezTo>
                  <a:cubicBezTo>
                    <a:pt x="17479" y="6505"/>
                    <a:pt x="13679" y="6019"/>
                    <a:pt x="13679" y="6019"/>
                  </a:cubicBezTo>
                  <a:lnTo>
                    <a:pt x="133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6"/>
            <p:cNvSpPr/>
            <p:nvPr/>
          </p:nvSpPr>
          <p:spPr>
            <a:xfrm>
              <a:off x="6783354" y="3023220"/>
              <a:ext cx="1195947" cy="1400189"/>
            </a:xfrm>
            <a:custGeom>
              <a:rect b="b" l="l" r="r" t="t"/>
              <a:pathLst>
                <a:path extrusionOk="0" h="40427" w="34530">
                  <a:moveTo>
                    <a:pt x="28512" y="0"/>
                  </a:moveTo>
                  <a:cubicBezTo>
                    <a:pt x="27144" y="1885"/>
                    <a:pt x="25502" y="3557"/>
                    <a:pt x="23527" y="4833"/>
                  </a:cubicBezTo>
                  <a:cubicBezTo>
                    <a:pt x="21405" y="6177"/>
                    <a:pt x="18919" y="6990"/>
                    <a:pt x="16435" y="6990"/>
                  </a:cubicBezTo>
                  <a:cubicBezTo>
                    <a:pt x="15715" y="6990"/>
                    <a:pt x="14996" y="6922"/>
                    <a:pt x="14286" y="6779"/>
                  </a:cubicBezTo>
                  <a:cubicBezTo>
                    <a:pt x="11125" y="6201"/>
                    <a:pt x="7964" y="4013"/>
                    <a:pt x="6809" y="973"/>
                  </a:cubicBezTo>
                  <a:cubicBezTo>
                    <a:pt x="5654" y="6475"/>
                    <a:pt x="3709" y="12068"/>
                    <a:pt x="1186" y="17174"/>
                  </a:cubicBezTo>
                  <a:cubicBezTo>
                    <a:pt x="0" y="19514"/>
                    <a:pt x="304" y="22341"/>
                    <a:pt x="2006" y="24317"/>
                  </a:cubicBezTo>
                  <a:cubicBezTo>
                    <a:pt x="2402" y="24773"/>
                    <a:pt x="2797" y="25229"/>
                    <a:pt x="3222" y="25654"/>
                  </a:cubicBezTo>
                  <a:cubicBezTo>
                    <a:pt x="5502" y="31278"/>
                    <a:pt x="6566" y="35320"/>
                    <a:pt x="4317" y="40427"/>
                  </a:cubicBezTo>
                  <a:lnTo>
                    <a:pt x="32189" y="40427"/>
                  </a:lnTo>
                  <a:cubicBezTo>
                    <a:pt x="27721" y="33496"/>
                    <a:pt x="30913" y="27995"/>
                    <a:pt x="32706" y="23375"/>
                  </a:cubicBezTo>
                  <a:cubicBezTo>
                    <a:pt x="34530" y="18724"/>
                    <a:pt x="34226" y="760"/>
                    <a:pt x="29575" y="152"/>
                  </a:cubicBezTo>
                  <a:cubicBezTo>
                    <a:pt x="29211" y="122"/>
                    <a:pt x="28846" y="31"/>
                    <a:pt x="28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7020223" y="3009539"/>
              <a:ext cx="751683" cy="256299"/>
            </a:xfrm>
            <a:custGeom>
              <a:rect b="b" l="l" r="r" t="t"/>
              <a:pathLst>
                <a:path extrusionOk="0" h="7400" w="21703">
                  <a:moveTo>
                    <a:pt x="18937" y="0"/>
                  </a:moveTo>
                  <a:cubicBezTo>
                    <a:pt x="18086" y="1003"/>
                    <a:pt x="17174" y="1915"/>
                    <a:pt x="16141" y="2706"/>
                  </a:cubicBezTo>
                  <a:cubicBezTo>
                    <a:pt x="13884" y="4470"/>
                    <a:pt x="11049" y="5602"/>
                    <a:pt x="8160" y="5602"/>
                  </a:cubicBezTo>
                  <a:cubicBezTo>
                    <a:pt x="8013" y="5602"/>
                    <a:pt x="7867" y="5599"/>
                    <a:pt x="7721" y="5593"/>
                  </a:cubicBezTo>
                  <a:cubicBezTo>
                    <a:pt x="4681" y="5472"/>
                    <a:pt x="1703" y="3891"/>
                    <a:pt x="0" y="1368"/>
                  </a:cubicBezTo>
                  <a:lnTo>
                    <a:pt x="0" y="1368"/>
                  </a:lnTo>
                  <a:cubicBezTo>
                    <a:pt x="1155" y="4377"/>
                    <a:pt x="4286" y="6596"/>
                    <a:pt x="7478" y="7204"/>
                  </a:cubicBezTo>
                  <a:cubicBezTo>
                    <a:pt x="8166" y="7336"/>
                    <a:pt x="8864" y="7400"/>
                    <a:pt x="9564" y="7400"/>
                  </a:cubicBezTo>
                  <a:cubicBezTo>
                    <a:pt x="12076" y="7400"/>
                    <a:pt x="14602" y="6584"/>
                    <a:pt x="16718" y="5228"/>
                  </a:cubicBezTo>
                  <a:cubicBezTo>
                    <a:pt x="18694" y="3952"/>
                    <a:pt x="20335" y="2280"/>
                    <a:pt x="21703" y="395"/>
                  </a:cubicBezTo>
                  <a:cubicBezTo>
                    <a:pt x="20761" y="274"/>
                    <a:pt x="19788" y="122"/>
                    <a:pt x="18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6"/>
            <p:cNvSpPr/>
            <p:nvPr/>
          </p:nvSpPr>
          <p:spPr>
            <a:xfrm>
              <a:off x="7723452" y="3016917"/>
              <a:ext cx="48454" cy="6338"/>
            </a:xfrm>
            <a:custGeom>
              <a:rect b="b" l="l" r="r" t="t"/>
              <a:pathLst>
                <a:path extrusionOk="0" h="183" w="1399">
                  <a:moveTo>
                    <a:pt x="1" y="0"/>
                  </a:moveTo>
                  <a:lnTo>
                    <a:pt x="1" y="0"/>
                  </a:lnTo>
                  <a:cubicBezTo>
                    <a:pt x="457" y="61"/>
                    <a:pt x="882" y="91"/>
                    <a:pt x="1399" y="182"/>
                  </a:cubicBezTo>
                  <a:cubicBezTo>
                    <a:pt x="913" y="91"/>
                    <a:pt x="457" y="30"/>
                    <a:pt x="1" y="0"/>
                  </a:cubicBez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6"/>
            <p:cNvSpPr/>
            <p:nvPr/>
          </p:nvSpPr>
          <p:spPr>
            <a:xfrm>
              <a:off x="7676071" y="3009539"/>
              <a:ext cx="45303" cy="7412"/>
            </a:xfrm>
            <a:custGeom>
              <a:rect b="b" l="l" r="r" t="t"/>
              <a:pathLst>
                <a:path extrusionOk="0" h="214" w="1308">
                  <a:moveTo>
                    <a:pt x="1" y="0"/>
                  </a:moveTo>
                  <a:cubicBezTo>
                    <a:pt x="396" y="92"/>
                    <a:pt x="852" y="122"/>
                    <a:pt x="1308" y="213"/>
                  </a:cubicBezTo>
                  <a:cubicBezTo>
                    <a:pt x="852" y="122"/>
                    <a:pt x="396" y="92"/>
                    <a:pt x="1" y="0"/>
                  </a:cubicBezTo>
                  <a:close/>
                </a:path>
              </a:pathLst>
            </a:custGeom>
            <a:solidFill>
              <a:srgbClr val="EBA5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6"/>
            <p:cNvSpPr/>
            <p:nvPr/>
          </p:nvSpPr>
          <p:spPr>
            <a:xfrm>
              <a:off x="7673993" y="3009539"/>
              <a:ext cx="2113" cy="35"/>
            </a:xfrm>
            <a:custGeom>
              <a:rect b="b" l="l" r="r" t="t"/>
              <a:pathLst>
                <a:path extrusionOk="0" h="1" w="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1" y="0"/>
                    <a:pt x="0" y="0"/>
                  </a:cubicBezTo>
                  <a:cubicBezTo>
                    <a:pt x="6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78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6"/>
            <p:cNvSpPr/>
            <p:nvPr/>
          </p:nvSpPr>
          <p:spPr>
            <a:xfrm>
              <a:off x="7721339" y="3016917"/>
              <a:ext cx="35" cy="3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78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6"/>
            <p:cNvSpPr/>
            <p:nvPr/>
          </p:nvSpPr>
          <p:spPr>
            <a:xfrm>
              <a:off x="7770832" y="3028485"/>
              <a:ext cx="487453" cy="972759"/>
            </a:xfrm>
            <a:custGeom>
              <a:rect b="b" l="l" r="r" t="t"/>
              <a:pathLst>
                <a:path extrusionOk="0" h="28086" w="14074">
                  <a:moveTo>
                    <a:pt x="1064" y="0"/>
                  </a:moveTo>
                  <a:lnTo>
                    <a:pt x="1064" y="0"/>
                  </a:lnTo>
                  <a:cubicBezTo>
                    <a:pt x="1" y="3800"/>
                    <a:pt x="183" y="7812"/>
                    <a:pt x="1520" y="11551"/>
                  </a:cubicBezTo>
                  <a:lnTo>
                    <a:pt x="7539" y="28086"/>
                  </a:lnTo>
                  <a:lnTo>
                    <a:pt x="14074" y="25897"/>
                  </a:lnTo>
                  <a:lnTo>
                    <a:pt x="8238" y="6140"/>
                  </a:lnTo>
                  <a:cubicBezTo>
                    <a:pt x="7295" y="2858"/>
                    <a:pt x="4469" y="456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6"/>
            <p:cNvSpPr/>
            <p:nvPr/>
          </p:nvSpPr>
          <p:spPr>
            <a:xfrm>
              <a:off x="7770832" y="3028485"/>
              <a:ext cx="428504" cy="635899"/>
            </a:xfrm>
            <a:custGeom>
              <a:rect b="b" l="l" r="r" t="t"/>
              <a:pathLst>
                <a:path extrusionOk="0" h="18360" w="12372">
                  <a:moveTo>
                    <a:pt x="1064" y="0"/>
                  </a:moveTo>
                  <a:lnTo>
                    <a:pt x="1064" y="0"/>
                  </a:lnTo>
                  <a:cubicBezTo>
                    <a:pt x="1" y="3800"/>
                    <a:pt x="183" y="7812"/>
                    <a:pt x="1551" y="11581"/>
                  </a:cubicBezTo>
                  <a:lnTo>
                    <a:pt x="4013" y="18359"/>
                  </a:lnTo>
                  <a:lnTo>
                    <a:pt x="12372" y="15259"/>
                  </a:lnTo>
                  <a:lnTo>
                    <a:pt x="8542" y="5502"/>
                  </a:lnTo>
                  <a:cubicBezTo>
                    <a:pt x="7387" y="2584"/>
                    <a:pt x="4712" y="487"/>
                    <a:pt x="1581" y="61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0B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6"/>
            <p:cNvSpPr/>
            <p:nvPr/>
          </p:nvSpPr>
          <p:spPr>
            <a:xfrm>
              <a:off x="7909788" y="3571700"/>
              <a:ext cx="253771" cy="200052"/>
            </a:xfrm>
            <a:custGeom>
              <a:rect b="b" l="l" r="r" t="t"/>
              <a:pathLst>
                <a:path extrusionOk="0" h="5776" w="7327">
                  <a:moveTo>
                    <a:pt x="7083" y="1"/>
                  </a:moveTo>
                  <a:lnTo>
                    <a:pt x="1" y="2615"/>
                  </a:lnTo>
                  <a:lnTo>
                    <a:pt x="1156" y="5776"/>
                  </a:lnTo>
                  <a:lnTo>
                    <a:pt x="7326" y="912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6"/>
            <p:cNvSpPr/>
            <p:nvPr/>
          </p:nvSpPr>
          <p:spPr>
            <a:xfrm>
              <a:off x="7188653" y="2848452"/>
              <a:ext cx="450636" cy="847518"/>
            </a:xfrm>
            <a:custGeom>
              <a:rect b="b" l="l" r="r" t="t"/>
              <a:pathLst>
                <a:path extrusionOk="0" h="24470" w="13011">
                  <a:moveTo>
                    <a:pt x="12098" y="1"/>
                  </a:moveTo>
                  <a:lnTo>
                    <a:pt x="1" y="24196"/>
                  </a:lnTo>
                  <a:lnTo>
                    <a:pt x="396" y="24469"/>
                  </a:lnTo>
                  <a:lnTo>
                    <a:pt x="13010" y="518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6"/>
            <p:cNvSpPr/>
            <p:nvPr/>
          </p:nvSpPr>
          <p:spPr>
            <a:xfrm>
              <a:off x="7058113" y="3545828"/>
              <a:ext cx="294813" cy="278569"/>
            </a:xfrm>
            <a:custGeom>
              <a:rect b="b" l="l" r="r" t="t"/>
              <a:pathLst>
                <a:path extrusionOk="0" h="8043" w="8512">
                  <a:moveTo>
                    <a:pt x="5880" y="1"/>
                  </a:moveTo>
                  <a:cubicBezTo>
                    <a:pt x="5024" y="1"/>
                    <a:pt x="3666" y="783"/>
                    <a:pt x="2432" y="1994"/>
                  </a:cubicBezTo>
                  <a:cubicBezTo>
                    <a:pt x="821" y="3635"/>
                    <a:pt x="1" y="5459"/>
                    <a:pt x="669" y="6067"/>
                  </a:cubicBezTo>
                  <a:lnTo>
                    <a:pt x="2645" y="8043"/>
                  </a:lnTo>
                  <a:lnTo>
                    <a:pt x="8511" y="2146"/>
                  </a:lnTo>
                  <a:lnTo>
                    <a:pt x="6505" y="231"/>
                  </a:lnTo>
                  <a:cubicBezTo>
                    <a:pt x="6356" y="74"/>
                    <a:pt x="6141" y="1"/>
                    <a:pt x="5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6"/>
            <p:cNvSpPr/>
            <p:nvPr/>
          </p:nvSpPr>
          <p:spPr>
            <a:xfrm>
              <a:off x="7127591" y="3614717"/>
              <a:ext cx="245320" cy="217820"/>
            </a:xfrm>
            <a:custGeom>
              <a:rect b="b" l="l" r="r" t="t"/>
              <a:pathLst>
                <a:path extrusionOk="0" h="6289" w="7083">
                  <a:moveTo>
                    <a:pt x="5864" y="1"/>
                  </a:moveTo>
                  <a:cubicBezTo>
                    <a:pt x="5016" y="1"/>
                    <a:pt x="3664" y="772"/>
                    <a:pt x="2402" y="2011"/>
                  </a:cubicBezTo>
                  <a:cubicBezTo>
                    <a:pt x="791" y="3622"/>
                    <a:pt x="1" y="5446"/>
                    <a:pt x="609" y="6084"/>
                  </a:cubicBezTo>
                  <a:cubicBezTo>
                    <a:pt x="754" y="6222"/>
                    <a:pt x="960" y="6288"/>
                    <a:pt x="1212" y="6288"/>
                  </a:cubicBezTo>
                  <a:cubicBezTo>
                    <a:pt x="2066" y="6288"/>
                    <a:pt x="3437" y="5528"/>
                    <a:pt x="4682" y="4260"/>
                  </a:cubicBezTo>
                  <a:cubicBezTo>
                    <a:pt x="6293" y="2649"/>
                    <a:pt x="7083" y="825"/>
                    <a:pt x="6475" y="218"/>
                  </a:cubicBezTo>
                  <a:cubicBezTo>
                    <a:pt x="6328" y="70"/>
                    <a:pt x="6119" y="1"/>
                    <a:pt x="5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6"/>
            <p:cNvSpPr/>
            <p:nvPr/>
          </p:nvSpPr>
          <p:spPr>
            <a:xfrm>
              <a:off x="7185501" y="3665665"/>
              <a:ext cx="130574" cy="115300"/>
            </a:xfrm>
            <a:custGeom>
              <a:rect b="b" l="l" r="r" t="t"/>
              <a:pathLst>
                <a:path extrusionOk="0" h="3329" w="3770">
                  <a:moveTo>
                    <a:pt x="3111" y="1"/>
                  </a:moveTo>
                  <a:cubicBezTo>
                    <a:pt x="2659" y="1"/>
                    <a:pt x="1932" y="409"/>
                    <a:pt x="1277" y="1087"/>
                  </a:cubicBezTo>
                  <a:cubicBezTo>
                    <a:pt x="426" y="1938"/>
                    <a:pt x="1" y="2911"/>
                    <a:pt x="304" y="3215"/>
                  </a:cubicBezTo>
                  <a:cubicBezTo>
                    <a:pt x="382" y="3292"/>
                    <a:pt x="494" y="3329"/>
                    <a:pt x="630" y="3329"/>
                  </a:cubicBezTo>
                  <a:cubicBezTo>
                    <a:pt x="1083" y="3329"/>
                    <a:pt x="1809" y="2926"/>
                    <a:pt x="2463" y="2272"/>
                  </a:cubicBezTo>
                  <a:cubicBezTo>
                    <a:pt x="3314" y="1391"/>
                    <a:pt x="3770" y="449"/>
                    <a:pt x="3435" y="114"/>
                  </a:cubicBezTo>
                  <a:cubicBezTo>
                    <a:pt x="3358" y="37"/>
                    <a:pt x="3247" y="1"/>
                    <a:pt x="3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6"/>
            <p:cNvSpPr/>
            <p:nvPr/>
          </p:nvSpPr>
          <p:spPr>
            <a:xfrm>
              <a:off x="7182349" y="2906362"/>
              <a:ext cx="567460" cy="776967"/>
            </a:xfrm>
            <a:custGeom>
              <a:rect b="b" l="l" r="r" t="t"/>
              <a:pathLst>
                <a:path extrusionOk="0" h="22433" w="16384">
                  <a:moveTo>
                    <a:pt x="15563" y="1"/>
                  </a:moveTo>
                  <a:lnTo>
                    <a:pt x="0" y="22098"/>
                  </a:lnTo>
                  <a:lnTo>
                    <a:pt x="335" y="22432"/>
                  </a:lnTo>
                  <a:lnTo>
                    <a:pt x="16384" y="669"/>
                  </a:lnTo>
                  <a:lnTo>
                    <a:pt x="15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6"/>
            <p:cNvSpPr/>
            <p:nvPr/>
          </p:nvSpPr>
          <p:spPr>
            <a:xfrm>
              <a:off x="7344475" y="3151508"/>
              <a:ext cx="964342" cy="1022875"/>
            </a:xfrm>
            <a:custGeom>
              <a:rect b="b" l="l" r="r" t="t"/>
              <a:pathLst>
                <a:path extrusionOk="0" h="29533" w="27843">
                  <a:moveTo>
                    <a:pt x="6097" y="1"/>
                  </a:moveTo>
                  <a:cubicBezTo>
                    <a:pt x="5600" y="1"/>
                    <a:pt x="5135" y="159"/>
                    <a:pt x="4772" y="521"/>
                  </a:cubicBezTo>
                  <a:lnTo>
                    <a:pt x="487" y="4838"/>
                  </a:lnTo>
                  <a:cubicBezTo>
                    <a:pt x="31" y="5263"/>
                    <a:pt x="0" y="5932"/>
                    <a:pt x="395" y="6449"/>
                  </a:cubicBezTo>
                  <a:cubicBezTo>
                    <a:pt x="635" y="6732"/>
                    <a:pt x="984" y="6890"/>
                    <a:pt x="1341" y="6890"/>
                  </a:cubicBezTo>
                  <a:cubicBezTo>
                    <a:pt x="1482" y="6890"/>
                    <a:pt x="1625" y="6865"/>
                    <a:pt x="1763" y="6813"/>
                  </a:cubicBezTo>
                  <a:lnTo>
                    <a:pt x="3465" y="6327"/>
                  </a:lnTo>
                  <a:lnTo>
                    <a:pt x="7022" y="9093"/>
                  </a:lnTo>
                  <a:cubicBezTo>
                    <a:pt x="7384" y="9395"/>
                    <a:pt x="7839" y="9550"/>
                    <a:pt x="8308" y="9550"/>
                  </a:cubicBezTo>
                  <a:cubicBezTo>
                    <a:pt x="8548" y="9550"/>
                    <a:pt x="8791" y="9510"/>
                    <a:pt x="9028" y="9427"/>
                  </a:cubicBezTo>
                  <a:lnTo>
                    <a:pt x="9909" y="9123"/>
                  </a:lnTo>
                  <a:cubicBezTo>
                    <a:pt x="10517" y="8911"/>
                    <a:pt x="10760" y="8212"/>
                    <a:pt x="10456" y="7634"/>
                  </a:cubicBezTo>
                  <a:lnTo>
                    <a:pt x="11277" y="6965"/>
                  </a:lnTo>
                  <a:lnTo>
                    <a:pt x="18116" y="26418"/>
                  </a:lnTo>
                  <a:cubicBezTo>
                    <a:pt x="18790" y="28377"/>
                    <a:pt x="20602" y="29533"/>
                    <a:pt x="22500" y="29533"/>
                  </a:cubicBezTo>
                  <a:cubicBezTo>
                    <a:pt x="23342" y="29533"/>
                    <a:pt x="24201" y="29305"/>
                    <a:pt x="24986" y="28820"/>
                  </a:cubicBezTo>
                  <a:cubicBezTo>
                    <a:pt x="27204" y="27452"/>
                    <a:pt x="27843" y="24504"/>
                    <a:pt x="26445" y="22345"/>
                  </a:cubicBezTo>
                  <a:lnTo>
                    <a:pt x="13587" y="2406"/>
                  </a:lnTo>
                  <a:cubicBezTo>
                    <a:pt x="12797" y="1190"/>
                    <a:pt x="11459" y="400"/>
                    <a:pt x="9970" y="278"/>
                  </a:cubicBezTo>
                  <a:lnTo>
                    <a:pt x="6231" y="5"/>
                  </a:lnTo>
                  <a:cubicBezTo>
                    <a:pt x="6186" y="2"/>
                    <a:pt x="6142" y="1"/>
                    <a:pt x="6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6"/>
            <p:cNvSpPr/>
            <p:nvPr/>
          </p:nvSpPr>
          <p:spPr>
            <a:xfrm>
              <a:off x="7404463" y="3254824"/>
              <a:ext cx="105325" cy="132687"/>
            </a:xfrm>
            <a:custGeom>
              <a:rect b="b" l="l" r="r" t="t"/>
              <a:pathLst>
                <a:path extrusionOk="0" h="3831" w="3041">
                  <a:moveTo>
                    <a:pt x="3040" y="0"/>
                  </a:moveTo>
                  <a:lnTo>
                    <a:pt x="1" y="3830"/>
                  </a:lnTo>
                  <a:lnTo>
                    <a:pt x="1" y="3830"/>
                  </a:lnTo>
                  <a:lnTo>
                    <a:pt x="1673" y="334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6"/>
            <p:cNvSpPr/>
            <p:nvPr/>
          </p:nvSpPr>
          <p:spPr>
            <a:xfrm>
              <a:off x="7500264" y="3282186"/>
              <a:ext cx="87419" cy="115854"/>
            </a:xfrm>
            <a:custGeom>
              <a:rect b="b" l="l" r="r" t="t"/>
              <a:pathLst>
                <a:path extrusionOk="0" h="3345" w="2524">
                  <a:moveTo>
                    <a:pt x="2524" y="1"/>
                  </a:moveTo>
                  <a:lnTo>
                    <a:pt x="761" y="1581"/>
                  </a:lnTo>
                  <a:cubicBezTo>
                    <a:pt x="274" y="2068"/>
                    <a:pt x="1" y="2706"/>
                    <a:pt x="1" y="3344"/>
                  </a:cubicBezTo>
                  <a:lnTo>
                    <a:pt x="2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6"/>
            <p:cNvSpPr/>
            <p:nvPr/>
          </p:nvSpPr>
          <p:spPr>
            <a:xfrm>
              <a:off x="7557134" y="3319038"/>
              <a:ext cx="88458" cy="125309"/>
            </a:xfrm>
            <a:custGeom>
              <a:rect b="b" l="l" r="r" t="t"/>
              <a:pathLst>
                <a:path extrusionOk="0" h="3618" w="2554">
                  <a:moveTo>
                    <a:pt x="2553" y="1"/>
                  </a:moveTo>
                  <a:lnTo>
                    <a:pt x="730" y="1794"/>
                  </a:lnTo>
                  <a:cubicBezTo>
                    <a:pt x="335" y="2159"/>
                    <a:pt x="122" y="2675"/>
                    <a:pt x="31" y="3192"/>
                  </a:cubicBezTo>
                  <a:lnTo>
                    <a:pt x="0" y="3618"/>
                  </a:lnTo>
                  <a:lnTo>
                    <a:pt x="2553" y="1"/>
                  </a:lnTo>
                  <a:close/>
                  <a:moveTo>
                    <a:pt x="0" y="3618"/>
                  </a:moveTo>
                  <a:lnTo>
                    <a:pt x="0" y="3618"/>
                  </a:lnTo>
                  <a:lnTo>
                    <a:pt x="0" y="36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6"/>
            <p:cNvSpPr/>
            <p:nvPr/>
          </p:nvSpPr>
          <p:spPr>
            <a:xfrm>
              <a:off x="7639254" y="3392741"/>
              <a:ext cx="92649" cy="57944"/>
            </a:xfrm>
            <a:custGeom>
              <a:rect b="b" l="l" r="r" t="t"/>
              <a:pathLst>
                <a:path extrusionOk="0" h="1673" w="2675">
                  <a:moveTo>
                    <a:pt x="2675" y="0"/>
                  </a:moveTo>
                  <a:lnTo>
                    <a:pt x="1793" y="426"/>
                  </a:lnTo>
                  <a:cubicBezTo>
                    <a:pt x="1707" y="469"/>
                    <a:pt x="1576" y="512"/>
                    <a:pt x="1442" y="512"/>
                  </a:cubicBezTo>
                  <a:cubicBezTo>
                    <a:pt x="1386" y="512"/>
                    <a:pt x="1330" y="504"/>
                    <a:pt x="1277" y="487"/>
                  </a:cubicBezTo>
                  <a:cubicBezTo>
                    <a:pt x="1249" y="484"/>
                    <a:pt x="1221" y="483"/>
                    <a:pt x="1192" y="483"/>
                  </a:cubicBezTo>
                  <a:cubicBezTo>
                    <a:pt x="878" y="483"/>
                    <a:pt x="532" y="636"/>
                    <a:pt x="365" y="943"/>
                  </a:cubicBezTo>
                  <a:lnTo>
                    <a:pt x="0" y="1672"/>
                  </a:lnTo>
                  <a:lnTo>
                    <a:pt x="1915" y="669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6"/>
            <p:cNvSpPr/>
            <p:nvPr/>
          </p:nvSpPr>
          <p:spPr>
            <a:xfrm>
              <a:off x="7000204" y="2250617"/>
              <a:ext cx="615914" cy="622079"/>
            </a:xfrm>
            <a:custGeom>
              <a:rect b="b" l="l" r="r" t="t"/>
              <a:pathLst>
                <a:path extrusionOk="0" h="17961" w="17783">
                  <a:moveTo>
                    <a:pt x="3465" y="0"/>
                  </a:moveTo>
                  <a:cubicBezTo>
                    <a:pt x="2142" y="0"/>
                    <a:pt x="802" y="705"/>
                    <a:pt x="62" y="1790"/>
                  </a:cubicBezTo>
                  <a:cubicBezTo>
                    <a:pt x="1" y="2064"/>
                    <a:pt x="1" y="2368"/>
                    <a:pt x="1" y="2611"/>
                  </a:cubicBezTo>
                  <a:lnTo>
                    <a:pt x="1" y="7110"/>
                  </a:lnTo>
                  <a:cubicBezTo>
                    <a:pt x="1" y="10484"/>
                    <a:pt x="1308" y="13706"/>
                    <a:pt x="3618" y="16137"/>
                  </a:cubicBezTo>
                  <a:cubicBezTo>
                    <a:pt x="4712" y="17323"/>
                    <a:pt x="6293" y="17961"/>
                    <a:pt x="7873" y="17961"/>
                  </a:cubicBezTo>
                  <a:lnTo>
                    <a:pt x="9788" y="17961"/>
                  </a:lnTo>
                  <a:cubicBezTo>
                    <a:pt x="11673" y="17961"/>
                    <a:pt x="13497" y="17140"/>
                    <a:pt x="14743" y="15651"/>
                  </a:cubicBezTo>
                  <a:cubicBezTo>
                    <a:pt x="16506" y="13614"/>
                    <a:pt x="17570" y="11061"/>
                    <a:pt x="17782" y="8386"/>
                  </a:cubicBezTo>
                  <a:cubicBezTo>
                    <a:pt x="16475" y="6532"/>
                    <a:pt x="15503" y="4344"/>
                    <a:pt x="15016" y="2125"/>
                  </a:cubicBezTo>
                  <a:cubicBezTo>
                    <a:pt x="13980" y="2843"/>
                    <a:pt x="12705" y="3213"/>
                    <a:pt x="11428" y="3213"/>
                  </a:cubicBezTo>
                  <a:cubicBezTo>
                    <a:pt x="10383" y="3213"/>
                    <a:pt x="9337" y="2965"/>
                    <a:pt x="8420" y="2459"/>
                  </a:cubicBezTo>
                  <a:cubicBezTo>
                    <a:pt x="7053" y="1760"/>
                    <a:pt x="5898" y="544"/>
                    <a:pt x="4378" y="119"/>
                  </a:cubicBezTo>
                  <a:cubicBezTo>
                    <a:pt x="4080" y="38"/>
                    <a:pt x="3773" y="0"/>
                    <a:pt x="3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6"/>
            <p:cNvSpPr/>
            <p:nvPr/>
          </p:nvSpPr>
          <p:spPr>
            <a:xfrm>
              <a:off x="6466478" y="4069647"/>
              <a:ext cx="144255" cy="312719"/>
            </a:xfrm>
            <a:custGeom>
              <a:rect b="b" l="l" r="r" t="t"/>
              <a:pathLst>
                <a:path extrusionOk="0" h="9029" w="4165">
                  <a:moveTo>
                    <a:pt x="1672" y="1"/>
                  </a:moveTo>
                  <a:cubicBezTo>
                    <a:pt x="760" y="1"/>
                    <a:pt x="0" y="2007"/>
                    <a:pt x="0" y="4499"/>
                  </a:cubicBezTo>
                  <a:cubicBezTo>
                    <a:pt x="0" y="7022"/>
                    <a:pt x="760" y="9028"/>
                    <a:pt x="1672" y="9028"/>
                  </a:cubicBezTo>
                  <a:lnTo>
                    <a:pt x="4164" y="9028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6"/>
            <p:cNvSpPr/>
            <p:nvPr/>
          </p:nvSpPr>
          <p:spPr>
            <a:xfrm>
              <a:off x="6553862" y="4070721"/>
              <a:ext cx="116893" cy="312685"/>
            </a:xfrm>
            <a:custGeom>
              <a:rect b="b" l="l" r="r" t="t"/>
              <a:pathLst>
                <a:path extrusionOk="0" h="9028" w="3375">
                  <a:moveTo>
                    <a:pt x="1702" y="0"/>
                  </a:moveTo>
                  <a:cubicBezTo>
                    <a:pt x="760" y="0"/>
                    <a:pt x="0" y="2006"/>
                    <a:pt x="0" y="4529"/>
                  </a:cubicBezTo>
                  <a:cubicBezTo>
                    <a:pt x="0" y="7021"/>
                    <a:pt x="760" y="9028"/>
                    <a:pt x="1702" y="9028"/>
                  </a:cubicBezTo>
                  <a:cubicBezTo>
                    <a:pt x="2614" y="9028"/>
                    <a:pt x="3374" y="7021"/>
                    <a:pt x="3374" y="4529"/>
                  </a:cubicBezTo>
                  <a:cubicBezTo>
                    <a:pt x="3374" y="2006"/>
                    <a:pt x="2614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6"/>
            <p:cNvSpPr/>
            <p:nvPr/>
          </p:nvSpPr>
          <p:spPr>
            <a:xfrm>
              <a:off x="6583337" y="4149654"/>
              <a:ext cx="57910" cy="154784"/>
            </a:xfrm>
            <a:custGeom>
              <a:rect b="b" l="l" r="r" t="t"/>
              <a:pathLst>
                <a:path extrusionOk="0" h="4469" w="1672">
                  <a:moveTo>
                    <a:pt x="851" y="1"/>
                  </a:moveTo>
                  <a:cubicBezTo>
                    <a:pt x="365" y="1"/>
                    <a:pt x="0" y="1004"/>
                    <a:pt x="0" y="2250"/>
                  </a:cubicBezTo>
                  <a:cubicBezTo>
                    <a:pt x="0" y="3466"/>
                    <a:pt x="365" y="4469"/>
                    <a:pt x="851" y="4469"/>
                  </a:cubicBezTo>
                  <a:cubicBezTo>
                    <a:pt x="1307" y="4469"/>
                    <a:pt x="1672" y="3466"/>
                    <a:pt x="1672" y="2250"/>
                  </a:cubicBezTo>
                  <a:cubicBezTo>
                    <a:pt x="1672" y="1004"/>
                    <a:pt x="1307" y="1"/>
                    <a:pt x="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6"/>
            <p:cNvSpPr/>
            <p:nvPr/>
          </p:nvSpPr>
          <p:spPr>
            <a:xfrm>
              <a:off x="6603321" y="4069647"/>
              <a:ext cx="144255" cy="312719"/>
            </a:xfrm>
            <a:custGeom>
              <a:rect b="b" l="l" r="r" t="t"/>
              <a:pathLst>
                <a:path extrusionOk="0" h="9029" w="4165">
                  <a:moveTo>
                    <a:pt x="1672" y="1"/>
                  </a:moveTo>
                  <a:cubicBezTo>
                    <a:pt x="761" y="1"/>
                    <a:pt x="1" y="2007"/>
                    <a:pt x="1" y="4499"/>
                  </a:cubicBezTo>
                  <a:cubicBezTo>
                    <a:pt x="1" y="7022"/>
                    <a:pt x="761" y="9028"/>
                    <a:pt x="1672" y="9028"/>
                  </a:cubicBezTo>
                  <a:lnTo>
                    <a:pt x="4165" y="9028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6"/>
            <p:cNvSpPr/>
            <p:nvPr/>
          </p:nvSpPr>
          <p:spPr>
            <a:xfrm>
              <a:off x="6690705" y="4070721"/>
              <a:ext cx="115854" cy="312685"/>
            </a:xfrm>
            <a:custGeom>
              <a:rect b="b" l="l" r="r" t="t"/>
              <a:pathLst>
                <a:path extrusionOk="0" h="9028" w="3345">
                  <a:moveTo>
                    <a:pt x="1672" y="0"/>
                  </a:moveTo>
                  <a:cubicBezTo>
                    <a:pt x="760" y="0"/>
                    <a:pt x="1" y="2006"/>
                    <a:pt x="1" y="4529"/>
                  </a:cubicBezTo>
                  <a:cubicBezTo>
                    <a:pt x="1" y="7021"/>
                    <a:pt x="760" y="9028"/>
                    <a:pt x="1672" y="9028"/>
                  </a:cubicBezTo>
                  <a:cubicBezTo>
                    <a:pt x="2615" y="9028"/>
                    <a:pt x="3344" y="7021"/>
                    <a:pt x="3344" y="4529"/>
                  </a:cubicBezTo>
                  <a:cubicBezTo>
                    <a:pt x="3344" y="2006"/>
                    <a:pt x="2615" y="0"/>
                    <a:pt x="1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6"/>
            <p:cNvSpPr/>
            <p:nvPr/>
          </p:nvSpPr>
          <p:spPr>
            <a:xfrm>
              <a:off x="6720180" y="4149654"/>
              <a:ext cx="57944" cy="154784"/>
            </a:xfrm>
            <a:custGeom>
              <a:rect b="b" l="l" r="r" t="t"/>
              <a:pathLst>
                <a:path extrusionOk="0" h="4469" w="1673">
                  <a:moveTo>
                    <a:pt x="821" y="1"/>
                  </a:moveTo>
                  <a:cubicBezTo>
                    <a:pt x="365" y="1"/>
                    <a:pt x="1" y="1004"/>
                    <a:pt x="1" y="2250"/>
                  </a:cubicBezTo>
                  <a:cubicBezTo>
                    <a:pt x="1" y="3466"/>
                    <a:pt x="365" y="4469"/>
                    <a:pt x="821" y="4469"/>
                  </a:cubicBezTo>
                  <a:cubicBezTo>
                    <a:pt x="1308" y="4469"/>
                    <a:pt x="1672" y="3466"/>
                    <a:pt x="1672" y="2250"/>
                  </a:cubicBezTo>
                  <a:cubicBezTo>
                    <a:pt x="1672" y="1004"/>
                    <a:pt x="1308" y="1"/>
                    <a:pt x="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6"/>
            <p:cNvSpPr/>
            <p:nvPr/>
          </p:nvSpPr>
          <p:spPr>
            <a:xfrm>
              <a:off x="6725444" y="4069647"/>
              <a:ext cx="145328" cy="312719"/>
            </a:xfrm>
            <a:custGeom>
              <a:rect b="b" l="l" r="r" t="t"/>
              <a:pathLst>
                <a:path extrusionOk="0" h="9029" w="4196">
                  <a:moveTo>
                    <a:pt x="1672" y="1"/>
                  </a:moveTo>
                  <a:cubicBezTo>
                    <a:pt x="760" y="1"/>
                    <a:pt x="1" y="2007"/>
                    <a:pt x="1" y="4499"/>
                  </a:cubicBezTo>
                  <a:cubicBezTo>
                    <a:pt x="1" y="7022"/>
                    <a:pt x="760" y="9028"/>
                    <a:pt x="1672" y="9028"/>
                  </a:cubicBezTo>
                  <a:lnTo>
                    <a:pt x="4195" y="902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6"/>
            <p:cNvSpPr/>
            <p:nvPr/>
          </p:nvSpPr>
          <p:spPr>
            <a:xfrm>
              <a:off x="6812828" y="4070721"/>
              <a:ext cx="115819" cy="312685"/>
            </a:xfrm>
            <a:custGeom>
              <a:rect b="b" l="l" r="r" t="t"/>
              <a:pathLst>
                <a:path extrusionOk="0" h="9028" w="3344">
                  <a:moveTo>
                    <a:pt x="1672" y="0"/>
                  </a:moveTo>
                  <a:cubicBezTo>
                    <a:pt x="730" y="0"/>
                    <a:pt x="0" y="2006"/>
                    <a:pt x="0" y="4529"/>
                  </a:cubicBezTo>
                  <a:cubicBezTo>
                    <a:pt x="0" y="7021"/>
                    <a:pt x="730" y="9028"/>
                    <a:pt x="1672" y="9028"/>
                  </a:cubicBezTo>
                  <a:cubicBezTo>
                    <a:pt x="2584" y="9028"/>
                    <a:pt x="3344" y="7021"/>
                    <a:pt x="3344" y="4529"/>
                  </a:cubicBezTo>
                  <a:cubicBezTo>
                    <a:pt x="3344" y="2006"/>
                    <a:pt x="2584" y="0"/>
                    <a:pt x="1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6"/>
            <p:cNvSpPr/>
            <p:nvPr/>
          </p:nvSpPr>
          <p:spPr>
            <a:xfrm>
              <a:off x="6841264" y="4149654"/>
              <a:ext cx="57910" cy="154784"/>
            </a:xfrm>
            <a:custGeom>
              <a:rect b="b" l="l" r="r" t="t"/>
              <a:pathLst>
                <a:path extrusionOk="0" h="4469" w="1672">
                  <a:moveTo>
                    <a:pt x="851" y="1"/>
                  </a:moveTo>
                  <a:cubicBezTo>
                    <a:pt x="365" y="1"/>
                    <a:pt x="0" y="1004"/>
                    <a:pt x="0" y="2250"/>
                  </a:cubicBezTo>
                  <a:cubicBezTo>
                    <a:pt x="0" y="3466"/>
                    <a:pt x="365" y="4469"/>
                    <a:pt x="851" y="4469"/>
                  </a:cubicBezTo>
                  <a:cubicBezTo>
                    <a:pt x="1307" y="4469"/>
                    <a:pt x="1672" y="3466"/>
                    <a:pt x="1672" y="2250"/>
                  </a:cubicBezTo>
                  <a:cubicBezTo>
                    <a:pt x="1672" y="1004"/>
                    <a:pt x="1307" y="1"/>
                    <a:pt x="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6"/>
            <p:cNvSpPr/>
            <p:nvPr/>
          </p:nvSpPr>
          <p:spPr>
            <a:xfrm>
              <a:off x="6921270" y="4069647"/>
              <a:ext cx="145294" cy="312719"/>
            </a:xfrm>
            <a:custGeom>
              <a:rect b="b" l="l" r="r" t="t"/>
              <a:pathLst>
                <a:path extrusionOk="0" h="9029" w="4195">
                  <a:moveTo>
                    <a:pt x="1672" y="1"/>
                  </a:moveTo>
                  <a:cubicBezTo>
                    <a:pt x="760" y="1"/>
                    <a:pt x="0" y="2007"/>
                    <a:pt x="0" y="4499"/>
                  </a:cubicBezTo>
                  <a:cubicBezTo>
                    <a:pt x="0" y="7022"/>
                    <a:pt x="760" y="9028"/>
                    <a:pt x="1672" y="9028"/>
                  </a:cubicBezTo>
                  <a:lnTo>
                    <a:pt x="4195" y="902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6"/>
            <p:cNvSpPr/>
            <p:nvPr/>
          </p:nvSpPr>
          <p:spPr>
            <a:xfrm>
              <a:off x="7008655" y="4070721"/>
              <a:ext cx="115819" cy="312685"/>
            </a:xfrm>
            <a:custGeom>
              <a:rect b="b" l="l" r="r" t="t"/>
              <a:pathLst>
                <a:path extrusionOk="0" h="9028" w="3344">
                  <a:moveTo>
                    <a:pt x="1672" y="0"/>
                  </a:moveTo>
                  <a:cubicBezTo>
                    <a:pt x="730" y="0"/>
                    <a:pt x="0" y="2006"/>
                    <a:pt x="0" y="4529"/>
                  </a:cubicBezTo>
                  <a:cubicBezTo>
                    <a:pt x="0" y="7021"/>
                    <a:pt x="730" y="9028"/>
                    <a:pt x="1672" y="9028"/>
                  </a:cubicBezTo>
                  <a:cubicBezTo>
                    <a:pt x="2584" y="9028"/>
                    <a:pt x="3344" y="7021"/>
                    <a:pt x="3344" y="4529"/>
                  </a:cubicBezTo>
                  <a:cubicBezTo>
                    <a:pt x="3344" y="2006"/>
                    <a:pt x="2584" y="0"/>
                    <a:pt x="1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6"/>
            <p:cNvSpPr/>
            <p:nvPr/>
          </p:nvSpPr>
          <p:spPr>
            <a:xfrm>
              <a:off x="7037055" y="4149654"/>
              <a:ext cx="57944" cy="154784"/>
            </a:xfrm>
            <a:custGeom>
              <a:rect b="b" l="l" r="r" t="t"/>
              <a:pathLst>
                <a:path extrusionOk="0" h="4469" w="1673">
                  <a:moveTo>
                    <a:pt x="852" y="1"/>
                  </a:moveTo>
                  <a:cubicBezTo>
                    <a:pt x="396" y="1"/>
                    <a:pt x="1" y="1004"/>
                    <a:pt x="1" y="2250"/>
                  </a:cubicBezTo>
                  <a:cubicBezTo>
                    <a:pt x="1" y="3466"/>
                    <a:pt x="396" y="4469"/>
                    <a:pt x="852" y="4469"/>
                  </a:cubicBezTo>
                  <a:cubicBezTo>
                    <a:pt x="1308" y="4469"/>
                    <a:pt x="1672" y="3466"/>
                    <a:pt x="1672" y="2250"/>
                  </a:cubicBezTo>
                  <a:cubicBezTo>
                    <a:pt x="1672" y="1004"/>
                    <a:pt x="1308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6"/>
            <p:cNvSpPr/>
            <p:nvPr/>
          </p:nvSpPr>
          <p:spPr>
            <a:xfrm>
              <a:off x="7083397" y="4069647"/>
              <a:ext cx="145294" cy="312719"/>
            </a:xfrm>
            <a:custGeom>
              <a:rect b="b" l="l" r="r" t="t"/>
              <a:pathLst>
                <a:path extrusionOk="0" h="9029" w="4195">
                  <a:moveTo>
                    <a:pt x="1672" y="1"/>
                  </a:moveTo>
                  <a:cubicBezTo>
                    <a:pt x="760" y="1"/>
                    <a:pt x="0" y="2007"/>
                    <a:pt x="0" y="4499"/>
                  </a:cubicBezTo>
                  <a:cubicBezTo>
                    <a:pt x="0" y="7022"/>
                    <a:pt x="760" y="9028"/>
                    <a:pt x="1672" y="9028"/>
                  </a:cubicBezTo>
                  <a:lnTo>
                    <a:pt x="4195" y="902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6"/>
            <p:cNvSpPr/>
            <p:nvPr/>
          </p:nvSpPr>
          <p:spPr>
            <a:xfrm>
              <a:off x="7171820" y="4070721"/>
              <a:ext cx="115819" cy="312685"/>
            </a:xfrm>
            <a:custGeom>
              <a:rect b="b" l="l" r="r" t="t"/>
              <a:pathLst>
                <a:path extrusionOk="0" h="9028" w="3344">
                  <a:moveTo>
                    <a:pt x="1672" y="0"/>
                  </a:moveTo>
                  <a:cubicBezTo>
                    <a:pt x="730" y="0"/>
                    <a:pt x="0" y="2006"/>
                    <a:pt x="0" y="4529"/>
                  </a:cubicBezTo>
                  <a:cubicBezTo>
                    <a:pt x="0" y="7021"/>
                    <a:pt x="730" y="9028"/>
                    <a:pt x="1672" y="9028"/>
                  </a:cubicBezTo>
                  <a:cubicBezTo>
                    <a:pt x="2584" y="9028"/>
                    <a:pt x="3344" y="7021"/>
                    <a:pt x="3344" y="4529"/>
                  </a:cubicBezTo>
                  <a:cubicBezTo>
                    <a:pt x="3344" y="2006"/>
                    <a:pt x="2584" y="0"/>
                    <a:pt x="1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6"/>
            <p:cNvSpPr/>
            <p:nvPr/>
          </p:nvSpPr>
          <p:spPr>
            <a:xfrm>
              <a:off x="7200255" y="4149654"/>
              <a:ext cx="57910" cy="154784"/>
            </a:xfrm>
            <a:custGeom>
              <a:rect b="b" l="l" r="r" t="t"/>
              <a:pathLst>
                <a:path extrusionOk="0" h="4469" w="1672">
                  <a:moveTo>
                    <a:pt x="851" y="1"/>
                  </a:moveTo>
                  <a:cubicBezTo>
                    <a:pt x="395" y="1"/>
                    <a:pt x="0" y="1004"/>
                    <a:pt x="0" y="2250"/>
                  </a:cubicBezTo>
                  <a:cubicBezTo>
                    <a:pt x="0" y="3466"/>
                    <a:pt x="395" y="4469"/>
                    <a:pt x="851" y="4469"/>
                  </a:cubicBezTo>
                  <a:cubicBezTo>
                    <a:pt x="1307" y="4469"/>
                    <a:pt x="1672" y="3466"/>
                    <a:pt x="1672" y="2250"/>
                  </a:cubicBezTo>
                  <a:cubicBezTo>
                    <a:pt x="1672" y="1004"/>
                    <a:pt x="1307" y="1"/>
                    <a:pt x="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6"/>
            <p:cNvSpPr/>
            <p:nvPr/>
          </p:nvSpPr>
          <p:spPr>
            <a:xfrm>
              <a:off x="7304472" y="4069647"/>
              <a:ext cx="145294" cy="312719"/>
            </a:xfrm>
            <a:custGeom>
              <a:rect b="b" l="l" r="r" t="t"/>
              <a:pathLst>
                <a:path extrusionOk="0" h="9029" w="4195">
                  <a:moveTo>
                    <a:pt x="1672" y="1"/>
                  </a:moveTo>
                  <a:cubicBezTo>
                    <a:pt x="760" y="1"/>
                    <a:pt x="0" y="2007"/>
                    <a:pt x="0" y="4499"/>
                  </a:cubicBezTo>
                  <a:cubicBezTo>
                    <a:pt x="0" y="7022"/>
                    <a:pt x="760" y="9028"/>
                    <a:pt x="1672" y="9028"/>
                  </a:cubicBezTo>
                  <a:lnTo>
                    <a:pt x="4195" y="902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6"/>
            <p:cNvSpPr/>
            <p:nvPr/>
          </p:nvSpPr>
          <p:spPr>
            <a:xfrm>
              <a:off x="7392895" y="4070721"/>
              <a:ext cx="115819" cy="312685"/>
            </a:xfrm>
            <a:custGeom>
              <a:rect b="b" l="l" r="r" t="t"/>
              <a:pathLst>
                <a:path extrusionOk="0" h="9028" w="3344">
                  <a:moveTo>
                    <a:pt x="1672" y="0"/>
                  </a:moveTo>
                  <a:cubicBezTo>
                    <a:pt x="730" y="0"/>
                    <a:pt x="0" y="2006"/>
                    <a:pt x="0" y="4529"/>
                  </a:cubicBezTo>
                  <a:cubicBezTo>
                    <a:pt x="0" y="7021"/>
                    <a:pt x="730" y="9028"/>
                    <a:pt x="1672" y="9028"/>
                  </a:cubicBezTo>
                  <a:cubicBezTo>
                    <a:pt x="2584" y="9028"/>
                    <a:pt x="3344" y="7021"/>
                    <a:pt x="3344" y="4529"/>
                  </a:cubicBezTo>
                  <a:cubicBezTo>
                    <a:pt x="3344" y="2006"/>
                    <a:pt x="2584" y="0"/>
                    <a:pt x="1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6"/>
            <p:cNvSpPr/>
            <p:nvPr/>
          </p:nvSpPr>
          <p:spPr>
            <a:xfrm>
              <a:off x="7421331" y="4149654"/>
              <a:ext cx="57910" cy="154784"/>
            </a:xfrm>
            <a:custGeom>
              <a:rect b="b" l="l" r="r" t="t"/>
              <a:pathLst>
                <a:path extrusionOk="0" h="4469" w="1672">
                  <a:moveTo>
                    <a:pt x="851" y="1"/>
                  </a:moveTo>
                  <a:cubicBezTo>
                    <a:pt x="395" y="1"/>
                    <a:pt x="0" y="1004"/>
                    <a:pt x="0" y="2250"/>
                  </a:cubicBezTo>
                  <a:cubicBezTo>
                    <a:pt x="0" y="3466"/>
                    <a:pt x="395" y="4469"/>
                    <a:pt x="851" y="4469"/>
                  </a:cubicBezTo>
                  <a:cubicBezTo>
                    <a:pt x="1307" y="4469"/>
                    <a:pt x="1672" y="3466"/>
                    <a:pt x="1672" y="2250"/>
                  </a:cubicBezTo>
                  <a:cubicBezTo>
                    <a:pt x="1672" y="1004"/>
                    <a:pt x="1307" y="1"/>
                    <a:pt x="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6"/>
            <p:cNvSpPr/>
            <p:nvPr/>
          </p:nvSpPr>
          <p:spPr>
            <a:xfrm>
              <a:off x="6763335" y="4345481"/>
              <a:ext cx="1005419" cy="77929"/>
            </a:xfrm>
            <a:custGeom>
              <a:rect b="b" l="l" r="r" t="t"/>
              <a:pathLst>
                <a:path extrusionOk="0" h="2250" w="29029">
                  <a:moveTo>
                    <a:pt x="1" y="0"/>
                  </a:moveTo>
                  <a:lnTo>
                    <a:pt x="2372" y="2250"/>
                  </a:lnTo>
                  <a:lnTo>
                    <a:pt x="26688" y="2250"/>
                  </a:lnTo>
                  <a:lnTo>
                    <a:pt x="290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6"/>
            <p:cNvSpPr/>
            <p:nvPr/>
          </p:nvSpPr>
          <p:spPr>
            <a:xfrm>
              <a:off x="6318033" y="4345481"/>
              <a:ext cx="1005419" cy="77929"/>
            </a:xfrm>
            <a:custGeom>
              <a:rect b="b" l="l" r="r" t="t"/>
              <a:pathLst>
                <a:path extrusionOk="0" h="2250" w="29029">
                  <a:moveTo>
                    <a:pt x="0" y="0"/>
                  </a:moveTo>
                  <a:lnTo>
                    <a:pt x="2341" y="2250"/>
                  </a:lnTo>
                  <a:lnTo>
                    <a:pt x="26657" y="2250"/>
                  </a:lnTo>
                  <a:lnTo>
                    <a:pt x="290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0" name="Google Shape;11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75" y="1059438"/>
            <a:ext cx="1599702" cy="6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67"/>
          <p:cNvSpPr txBox="1"/>
          <p:nvPr>
            <p:ph idx="4294967295" type="title"/>
          </p:nvPr>
        </p:nvSpPr>
        <p:spPr>
          <a:xfrm>
            <a:off x="6147175" y="1362075"/>
            <a:ext cx="22836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Creditability</a:t>
            </a:r>
            <a:endParaRPr sz="2200">
              <a:solidFill>
                <a:schemeClr val="accent6"/>
              </a:solidFill>
            </a:endParaRPr>
          </a:p>
        </p:txBody>
      </p:sp>
      <p:grpSp>
        <p:nvGrpSpPr>
          <p:cNvPr id="1177" name="Google Shape;1177;p67"/>
          <p:cNvGrpSpPr/>
          <p:nvPr/>
        </p:nvGrpSpPr>
        <p:grpSpPr>
          <a:xfrm>
            <a:off x="3382878" y="1614602"/>
            <a:ext cx="2378258" cy="2959957"/>
            <a:chOff x="3382878" y="1614602"/>
            <a:chExt cx="2378258" cy="2959957"/>
          </a:xfrm>
        </p:grpSpPr>
        <p:grpSp>
          <p:nvGrpSpPr>
            <p:cNvPr id="1178" name="Google Shape;1178;p67"/>
            <p:cNvGrpSpPr/>
            <p:nvPr/>
          </p:nvGrpSpPr>
          <p:grpSpPr>
            <a:xfrm>
              <a:off x="3721712" y="1614602"/>
              <a:ext cx="1524959" cy="2959957"/>
              <a:chOff x="3721712" y="1614602"/>
              <a:chExt cx="1524959" cy="2959957"/>
            </a:xfrm>
          </p:grpSpPr>
          <p:sp>
            <p:nvSpPr>
              <p:cNvPr id="1179" name="Google Shape;1179;p67"/>
              <p:cNvSpPr/>
              <p:nvPr/>
            </p:nvSpPr>
            <p:spPr>
              <a:xfrm>
                <a:off x="3759774" y="1758041"/>
                <a:ext cx="1433586" cy="2816518"/>
              </a:xfrm>
              <a:custGeom>
                <a:rect b="b" l="l" r="r" t="t"/>
                <a:pathLst>
                  <a:path extrusionOk="0" h="206679" w="105198">
                    <a:moveTo>
                      <a:pt x="7020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20" y="206678"/>
                    </a:cubicBezTo>
                    <a:lnTo>
                      <a:pt x="98180" y="206678"/>
                    </a:lnTo>
                    <a:cubicBezTo>
                      <a:pt x="102057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7" y="1"/>
                      <a:pt x="981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67"/>
              <p:cNvSpPr/>
              <p:nvPr/>
            </p:nvSpPr>
            <p:spPr>
              <a:xfrm>
                <a:off x="3721712" y="1758041"/>
                <a:ext cx="1433586" cy="2816518"/>
              </a:xfrm>
              <a:custGeom>
                <a:rect b="b" l="l" r="r" t="t"/>
                <a:pathLst>
                  <a:path extrusionOk="0" h="206679" w="105198">
                    <a:moveTo>
                      <a:pt x="7019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19" y="206678"/>
                    </a:cubicBezTo>
                    <a:lnTo>
                      <a:pt x="98178" y="206678"/>
                    </a:lnTo>
                    <a:cubicBezTo>
                      <a:pt x="102056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6" y="1"/>
                      <a:pt x="98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67"/>
              <p:cNvSpPr/>
              <p:nvPr/>
            </p:nvSpPr>
            <p:spPr>
              <a:xfrm>
                <a:off x="3775691" y="1888224"/>
                <a:ext cx="1325629" cy="2580585"/>
              </a:xfrm>
              <a:custGeom>
                <a:rect b="b" l="l" r="r" t="t"/>
                <a:pathLst>
                  <a:path extrusionOk="0" h="189366" w="97276">
                    <a:moveTo>
                      <a:pt x="14718" y="0"/>
                    </a:moveTo>
                    <a:cubicBezTo>
                      <a:pt x="14714" y="0"/>
                      <a:pt x="14710" y="0"/>
                      <a:pt x="14706" y="0"/>
                    </a:cubicBezTo>
                    <a:lnTo>
                      <a:pt x="4384" y="0"/>
                    </a:lnTo>
                    <a:cubicBezTo>
                      <a:pt x="1964" y="0"/>
                      <a:pt x="1" y="1965"/>
                      <a:pt x="1" y="4399"/>
                    </a:cubicBezTo>
                    <a:lnTo>
                      <a:pt x="1" y="184967"/>
                    </a:lnTo>
                    <a:cubicBezTo>
                      <a:pt x="1" y="187402"/>
                      <a:pt x="1964" y="189366"/>
                      <a:pt x="4384" y="189366"/>
                    </a:cubicBezTo>
                    <a:lnTo>
                      <a:pt x="92892" y="189366"/>
                    </a:lnTo>
                    <a:cubicBezTo>
                      <a:pt x="93536" y="189366"/>
                      <a:pt x="94165" y="189224"/>
                      <a:pt x="94715" y="188958"/>
                    </a:cubicBezTo>
                    <a:cubicBezTo>
                      <a:pt x="96224" y="188283"/>
                      <a:pt x="97276" y="186743"/>
                      <a:pt x="97276" y="184967"/>
                    </a:cubicBezTo>
                    <a:lnTo>
                      <a:pt x="97276" y="4399"/>
                    </a:lnTo>
                    <a:cubicBezTo>
                      <a:pt x="97276" y="1965"/>
                      <a:pt x="95311" y="0"/>
                      <a:pt x="92892" y="0"/>
                    </a:cubicBezTo>
                    <a:lnTo>
                      <a:pt x="82570" y="0"/>
                    </a:lnTo>
                    <a:cubicBezTo>
                      <a:pt x="80543" y="0"/>
                      <a:pt x="78768" y="1399"/>
                      <a:pt x="78296" y="3379"/>
                    </a:cubicBezTo>
                    <a:cubicBezTo>
                      <a:pt x="77823" y="5359"/>
                      <a:pt x="76064" y="6741"/>
                      <a:pt x="74023" y="6741"/>
                    </a:cubicBezTo>
                    <a:lnTo>
                      <a:pt x="23255" y="6741"/>
                    </a:lnTo>
                    <a:cubicBezTo>
                      <a:pt x="21211" y="6741"/>
                      <a:pt x="19451" y="5359"/>
                      <a:pt x="18981" y="3379"/>
                    </a:cubicBezTo>
                    <a:cubicBezTo>
                      <a:pt x="18751" y="2415"/>
                      <a:pt x="18203" y="1557"/>
                      <a:pt x="17425" y="943"/>
                    </a:cubicBezTo>
                    <a:cubicBezTo>
                      <a:pt x="16655" y="332"/>
                      <a:pt x="15701" y="0"/>
                      <a:pt x="14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67"/>
              <p:cNvSpPr/>
              <p:nvPr/>
            </p:nvSpPr>
            <p:spPr>
              <a:xfrm>
                <a:off x="4548479" y="1841400"/>
                <a:ext cx="55423" cy="53338"/>
              </a:xfrm>
              <a:custGeom>
                <a:rect b="b" l="l" r="r" t="t"/>
                <a:pathLst>
                  <a:path extrusionOk="0" h="3914" w="4067">
                    <a:moveTo>
                      <a:pt x="2111" y="1"/>
                    </a:moveTo>
                    <a:cubicBezTo>
                      <a:pt x="1319" y="1"/>
                      <a:pt x="605" y="477"/>
                      <a:pt x="303" y="1209"/>
                    </a:cubicBezTo>
                    <a:cubicBezTo>
                      <a:pt x="0" y="1939"/>
                      <a:pt x="167" y="2781"/>
                      <a:pt x="727" y="3340"/>
                    </a:cubicBezTo>
                    <a:cubicBezTo>
                      <a:pt x="1101" y="3715"/>
                      <a:pt x="1601" y="3913"/>
                      <a:pt x="2109" y="3913"/>
                    </a:cubicBezTo>
                    <a:cubicBezTo>
                      <a:pt x="2362" y="3913"/>
                      <a:pt x="2616" y="3864"/>
                      <a:pt x="2858" y="3764"/>
                    </a:cubicBezTo>
                    <a:cubicBezTo>
                      <a:pt x="3589" y="3462"/>
                      <a:pt x="4066" y="2748"/>
                      <a:pt x="4066" y="1958"/>
                    </a:cubicBezTo>
                    <a:cubicBezTo>
                      <a:pt x="4066" y="877"/>
                      <a:pt x="3190" y="1"/>
                      <a:pt x="2111" y="1"/>
                    </a:cubicBezTo>
                    <a:close/>
                  </a:path>
                </a:pathLst>
              </a:custGeom>
              <a:solidFill>
                <a:srgbClr val="5A9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67"/>
              <p:cNvSpPr/>
              <p:nvPr/>
            </p:nvSpPr>
            <p:spPr>
              <a:xfrm>
                <a:off x="4277810" y="1854728"/>
                <a:ext cx="231531" cy="26683"/>
              </a:xfrm>
              <a:custGeom>
                <a:rect b="b" l="l" r="r" t="t"/>
                <a:pathLst>
                  <a:path extrusionOk="0" h="1958" w="16990">
                    <a:moveTo>
                      <a:pt x="978" y="0"/>
                    </a:moveTo>
                    <a:cubicBezTo>
                      <a:pt x="439" y="0"/>
                      <a:pt x="0" y="439"/>
                      <a:pt x="0" y="980"/>
                    </a:cubicBezTo>
                    <a:cubicBezTo>
                      <a:pt x="0" y="1519"/>
                      <a:pt x="439" y="1958"/>
                      <a:pt x="978" y="1958"/>
                    </a:cubicBezTo>
                    <a:lnTo>
                      <a:pt x="16012" y="1958"/>
                    </a:lnTo>
                    <a:cubicBezTo>
                      <a:pt x="16551" y="1958"/>
                      <a:pt x="16990" y="1519"/>
                      <a:pt x="16990" y="980"/>
                    </a:cubicBezTo>
                    <a:cubicBezTo>
                      <a:pt x="16990" y="439"/>
                      <a:pt x="16551" y="0"/>
                      <a:pt x="160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67"/>
              <p:cNvSpPr/>
              <p:nvPr/>
            </p:nvSpPr>
            <p:spPr>
              <a:xfrm>
                <a:off x="4739729" y="1614602"/>
                <a:ext cx="506943" cy="506943"/>
              </a:xfrm>
              <a:custGeom>
                <a:rect b="b" l="l" r="r" t="t"/>
                <a:pathLst>
                  <a:path extrusionOk="0" h="37200" w="3720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67"/>
              <p:cNvSpPr/>
              <p:nvPr/>
            </p:nvSpPr>
            <p:spPr>
              <a:xfrm>
                <a:off x="3734360" y="3150625"/>
                <a:ext cx="506957" cy="506957"/>
              </a:xfrm>
              <a:custGeom>
                <a:rect b="b" l="l" r="r" t="t"/>
                <a:pathLst>
                  <a:path extrusionOk="0" h="37201" w="37201">
                    <a:moveTo>
                      <a:pt x="6348" y="0"/>
                    </a:moveTo>
                    <a:cubicBezTo>
                      <a:pt x="2841" y="0"/>
                      <a:pt x="1" y="2843"/>
                      <a:pt x="1" y="6346"/>
                    </a:cubicBezTo>
                    <a:lnTo>
                      <a:pt x="1" y="30853"/>
                    </a:lnTo>
                    <a:cubicBezTo>
                      <a:pt x="1" y="34360"/>
                      <a:pt x="2841" y="37200"/>
                      <a:pt x="6348" y="37200"/>
                    </a:cubicBezTo>
                    <a:lnTo>
                      <a:pt x="30855" y="37200"/>
                    </a:lnTo>
                    <a:cubicBezTo>
                      <a:pt x="34358" y="37200"/>
                      <a:pt x="37200" y="34360"/>
                      <a:pt x="37200" y="30853"/>
                    </a:cubicBezTo>
                    <a:lnTo>
                      <a:pt x="37200" y="6346"/>
                    </a:lnTo>
                    <a:cubicBezTo>
                      <a:pt x="37200" y="2843"/>
                      <a:pt x="34358" y="0"/>
                      <a:pt x="30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67"/>
              <p:cNvSpPr/>
              <p:nvPr/>
            </p:nvSpPr>
            <p:spPr>
              <a:xfrm>
                <a:off x="4110280" y="2439164"/>
                <a:ext cx="506943" cy="506943"/>
              </a:xfrm>
              <a:custGeom>
                <a:rect b="b" l="l" r="r" t="t"/>
                <a:pathLst>
                  <a:path extrusionOk="0" h="37200" w="3720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67"/>
              <p:cNvSpPr/>
              <p:nvPr/>
            </p:nvSpPr>
            <p:spPr>
              <a:xfrm>
                <a:off x="4509341" y="3726083"/>
                <a:ext cx="506943" cy="506943"/>
              </a:xfrm>
              <a:custGeom>
                <a:rect b="b" l="l" r="r" t="t"/>
                <a:pathLst>
                  <a:path extrusionOk="0" h="37200" w="3720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8" name="Google Shape;1188;p67"/>
              <p:cNvGrpSpPr/>
              <p:nvPr/>
            </p:nvGrpSpPr>
            <p:grpSpPr>
              <a:xfrm>
                <a:off x="4210921" y="2513393"/>
                <a:ext cx="303554" cy="377859"/>
                <a:chOff x="4202847" y="2562502"/>
                <a:chExt cx="492462" cy="613010"/>
              </a:xfrm>
            </p:grpSpPr>
            <p:sp>
              <p:nvSpPr>
                <p:cNvPr id="1189" name="Google Shape;1189;p67"/>
                <p:cNvSpPr/>
                <p:nvPr/>
              </p:nvSpPr>
              <p:spPr>
                <a:xfrm>
                  <a:off x="4430352" y="2562502"/>
                  <a:ext cx="36402" cy="470764"/>
                </a:xfrm>
                <a:custGeom>
                  <a:rect b="b" l="l" r="r" t="t"/>
                  <a:pathLst>
                    <a:path extrusionOk="0" h="22412" w="1733">
                      <a:moveTo>
                        <a:pt x="1711" y="1"/>
                      </a:moveTo>
                      <a:lnTo>
                        <a:pt x="1" y="2"/>
                      </a:lnTo>
                      <a:lnTo>
                        <a:pt x="22" y="22411"/>
                      </a:lnTo>
                      <a:lnTo>
                        <a:pt x="1733" y="224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67"/>
                <p:cNvSpPr/>
                <p:nvPr/>
              </p:nvSpPr>
              <p:spPr>
                <a:xfrm>
                  <a:off x="4449193" y="2562502"/>
                  <a:ext cx="17560" cy="470722"/>
                </a:xfrm>
                <a:custGeom>
                  <a:rect b="b" l="l" r="r" t="t"/>
                  <a:pathLst>
                    <a:path extrusionOk="0" h="22410" w="836">
                      <a:moveTo>
                        <a:pt x="1" y="1"/>
                      </a:moveTo>
                      <a:lnTo>
                        <a:pt x="1" y="22410"/>
                      </a:lnTo>
                      <a:lnTo>
                        <a:pt x="836" y="22410"/>
                      </a:lnTo>
                      <a:lnTo>
                        <a:pt x="8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67"/>
                <p:cNvSpPr/>
                <p:nvPr/>
              </p:nvSpPr>
              <p:spPr>
                <a:xfrm>
                  <a:off x="4313228" y="2567901"/>
                  <a:ext cx="151698" cy="464925"/>
                </a:xfrm>
                <a:custGeom>
                  <a:rect b="b" l="l" r="r" t="t"/>
                  <a:pathLst>
                    <a:path extrusionOk="0" h="22134" w="7222">
                      <a:moveTo>
                        <a:pt x="1658" y="0"/>
                      </a:moveTo>
                      <a:lnTo>
                        <a:pt x="1" y="425"/>
                      </a:lnTo>
                      <a:lnTo>
                        <a:pt x="5565" y="22134"/>
                      </a:lnTo>
                      <a:lnTo>
                        <a:pt x="7222" y="21709"/>
                      </a:lnTo>
                      <a:lnTo>
                        <a:pt x="165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67"/>
                <p:cNvSpPr/>
                <p:nvPr/>
              </p:nvSpPr>
              <p:spPr>
                <a:xfrm>
                  <a:off x="4261031" y="2721762"/>
                  <a:ext cx="375485" cy="164028"/>
                </a:xfrm>
                <a:custGeom>
                  <a:rect b="b" l="l" r="r" t="t"/>
                  <a:pathLst>
                    <a:path extrusionOk="0" h="7809" w="17876">
                      <a:moveTo>
                        <a:pt x="7195" y="0"/>
                      </a:moveTo>
                      <a:cubicBezTo>
                        <a:pt x="7064" y="0"/>
                        <a:pt x="6931" y="13"/>
                        <a:pt x="6795" y="44"/>
                      </a:cubicBezTo>
                      <a:cubicBezTo>
                        <a:pt x="6201" y="179"/>
                        <a:pt x="5795" y="590"/>
                        <a:pt x="5467" y="919"/>
                      </a:cubicBezTo>
                      <a:cubicBezTo>
                        <a:pt x="5314" y="1075"/>
                        <a:pt x="5138" y="1251"/>
                        <a:pt x="5024" y="1308"/>
                      </a:cubicBezTo>
                      <a:cubicBezTo>
                        <a:pt x="4901" y="1366"/>
                        <a:pt x="4660" y="1393"/>
                        <a:pt x="4427" y="1418"/>
                      </a:cubicBezTo>
                      <a:cubicBezTo>
                        <a:pt x="3970" y="1469"/>
                        <a:pt x="3401" y="1533"/>
                        <a:pt x="2932" y="1906"/>
                      </a:cubicBezTo>
                      <a:cubicBezTo>
                        <a:pt x="2463" y="2280"/>
                        <a:pt x="2274" y="2824"/>
                        <a:pt x="2124" y="3259"/>
                      </a:cubicBezTo>
                      <a:cubicBezTo>
                        <a:pt x="2047" y="3479"/>
                        <a:pt x="1969" y="3708"/>
                        <a:pt x="1886" y="3811"/>
                      </a:cubicBezTo>
                      <a:cubicBezTo>
                        <a:pt x="1802" y="3915"/>
                        <a:pt x="1592" y="4046"/>
                        <a:pt x="1403" y="4163"/>
                      </a:cubicBezTo>
                      <a:cubicBezTo>
                        <a:pt x="1011" y="4407"/>
                        <a:pt x="522" y="4711"/>
                        <a:pt x="260" y="5256"/>
                      </a:cubicBezTo>
                      <a:cubicBezTo>
                        <a:pt x="0" y="5794"/>
                        <a:pt x="66" y="6360"/>
                        <a:pt x="118" y="6815"/>
                      </a:cubicBezTo>
                      <a:cubicBezTo>
                        <a:pt x="145" y="7052"/>
                        <a:pt x="171" y="7294"/>
                        <a:pt x="142" y="7429"/>
                      </a:cubicBezTo>
                      <a:lnTo>
                        <a:pt x="1809" y="7808"/>
                      </a:lnTo>
                      <a:lnTo>
                        <a:pt x="16065" y="7808"/>
                      </a:lnTo>
                      <a:lnTo>
                        <a:pt x="17732" y="7429"/>
                      </a:lnTo>
                      <a:cubicBezTo>
                        <a:pt x="17702" y="7294"/>
                        <a:pt x="17730" y="7052"/>
                        <a:pt x="17757" y="6817"/>
                      </a:cubicBezTo>
                      <a:cubicBezTo>
                        <a:pt x="17810" y="6360"/>
                        <a:pt x="17875" y="5794"/>
                        <a:pt x="17616" y="5256"/>
                      </a:cubicBezTo>
                      <a:lnTo>
                        <a:pt x="17617" y="5256"/>
                      </a:lnTo>
                      <a:cubicBezTo>
                        <a:pt x="17354" y="4711"/>
                        <a:pt x="16865" y="4407"/>
                        <a:pt x="16472" y="4163"/>
                      </a:cubicBezTo>
                      <a:cubicBezTo>
                        <a:pt x="16285" y="4046"/>
                        <a:pt x="16072" y="3914"/>
                        <a:pt x="15990" y="3811"/>
                      </a:cubicBezTo>
                      <a:cubicBezTo>
                        <a:pt x="15909" y="3709"/>
                        <a:pt x="15829" y="3479"/>
                        <a:pt x="15752" y="3259"/>
                      </a:cubicBezTo>
                      <a:cubicBezTo>
                        <a:pt x="15601" y="2824"/>
                        <a:pt x="15414" y="2282"/>
                        <a:pt x="14943" y="1906"/>
                      </a:cubicBezTo>
                      <a:cubicBezTo>
                        <a:pt x="14474" y="1531"/>
                        <a:pt x="13906" y="1469"/>
                        <a:pt x="13449" y="1418"/>
                      </a:cubicBezTo>
                      <a:cubicBezTo>
                        <a:pt x="13216" y="1393"/>
                        <a:pt x="12975" y="1366"/>
                        <a:pt x="12853" y="1308"/>
                      </a:cubicBezTo>
                      <a:cubicBezTo>
                        <a:pt x="12737" y="1251"/>
                        <a:pt x="12563" y="1075"/>
                        <a:pt x="12408" y="919"/>
                      </a:cubicBezTo>
                      <a:cubicBezTo>
                        <a:pt x="12082" y="590"/>
                        <a:pt x="11675" y="179"/>
                        <a:pt x="11081" y="44"/>
                      </a:cubicBezTo>
                      <a:cubicBezTo>
                        <a:pt x="10945" y="13"/>
                        <a:pt x="10812" y="0"/>
                        <a:pt x="10681" y="0"/>
                      </a:cubicBezTo>
                      <a:cubicBezTo>
                        <a:pt x="10258" y="0"/>
                        <a:pt x="9868" y="138"/>
                        <a:pt x="9539" y="254"/>
                      </a:cubicBezTo>
                      <a:cubicBezTo>
                        <a:pt x="9314" y="334"/>
                        <a:pt x="9081" y="415"/>
                        <a:pt x="8937" y="415"/>
                      </a:cubicBezTo>
                      <a:cubicBezTo>
                        <a:pt x="8795" y="415"/>
                        <a:pt x="8562" y="334"/>
                        <a:pt x="8337" y="254"/>
                      </a:cubicBezTo>
                      <a:cubicBezTo>
                        <a:pt x="8008" y="138"/>
                        <a:pt x="7618" y="0"/>
                        <a:pt x="71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67"/>
                <p:cNvSpPr/>
                <p:nvPr/>
              </p:nvSpPr>
              <p:spPr>
                <a:xfrm>
                  <a:off x="4449193" y="2721762"/>
                  <a:ext cx="187344" cy="163986"/>
                </a:xfrm>
                <a:custGeom>
                  <a:rect b="b" l="l" r="r" t="t"/>
                  <a:pathLst>
                    <a:path extrusionOk="0" h="7807" w="8919">
                      <a:moveTo>
                        <a:pt x="1723" y="0"/>
                      </a:moveTo>
                      <a:cubicBezTo>
                        <a:pt x="1300" y="0"/>
                        <a:pt x="910" y="138"/>
                        <a:pt x="581" y="254"/>
                      </a:cubicBezTo>
                      <a:cubicBezTo>
                        <a:pt x="366" y="330"/>
                        <a:pt x="144" y="408"/>
                        <a:pt x="1" y="414"/>
                      </a:cubicBezTo>
                      <a:lnTo>
                        <a:pt x="1" y="7807"/>
                      </a:lnTo>
                      <a:lnTo>
                        <a:pt x="7110" y="7807"/>
                      </a:lnTo>
                      <a:lnTo>
                        <a:pt x="8777" y="7429"/>
                      </a:lnTo>
                      <a:cubicBezTo>
                        <a:pt x="8745" y="7294"/>
                        <a:pt x="8774" y="7050"/>
                        <a:pt x="8800" y="6815"/>
                      </a:cubicBezTo>
                      <a:cubicBezTo>
                        <a:pt x="8854" y="6360"/>
                        <a:pt x="8919" y="5794"/>
                        <a:pt x="8659" y="5256"/>
                      </a:cubicBezTo>
                      <a:cubicBezTo>
                        <a:pt x="8396" y="4711"/>
                        <a:pt x="7907" y="4407"/>
                        <a:pt x="7514" y="4163"/>
                      </a:cubicBezTo>
                      <a:cubicBezTo>
                        <a:pt x="7327" y="4046"/>
                        <a:pt x="7114" y="3914"/>
                        <a:pt x="7032" y="3811"/>
                      </a:cubicBezTo>
                      <a:cubicBezTo>
                        <a:pt x="6951" y="3709"/>
                        <a:pt x="6871" y="3479"/>
                        <a:pt x="6794" y="3259"/>
                      </a:cubicBezTo>
                      <a:cubicBezTo>
                        <a:pt x="6643" y="2824"/>
                        <a:pt x="6456" y="2282"/>
                        <a:pt x="5985" y="1906"/>
                      </a:cubicBezTo>
                      <a:cubicBezTo>
                        <a:pt x="5516" y="1531"/>
                        <a:pt x="4948" y="1469"/>
                        <a:pt x="4491" y="1418"/>
                      </a:cubicBezTo>
                      <a:cubicBezTo>
                        <a:pt x="4258" y="1393"/>
                        <a:pt x="4017" y="1366"/>
                        <a:pt x="3895" y="1308"/>
                      </a:cubicBezTo>
                      <a:cubicBezTo>
                        <a:pt x="3779" y="1251"/>
                        <a:pt x="3605" y="1075"/>
                        <a:pt x="3450" y="919"/>
                      </a:cubicBezTo>
                      <a:cubicBezTo>
                        <a:pt x="3124" y="590"/>
                        <a:pt x="2717" y="179"/>
                        <a:pt x="2123" y="44"/>
                      </a:cubicBezTo>
                      <a:cubicBezTo>
                        <a:pt x="1987" y="13"/>
                        <a:pt x="1854" y="0"/>
                        <a:pt x="17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67"/>
                <p:cNvSpPr/>
                <p:nvPr/>
              </p:nvSpPr>
              <p:spPr>
                <a:xfrm>
                  <a:off x="4202847" y="2876569"/>
                  <a:ext cx="492462" cy="298943"/>
                </a:xfrm>
                <a:custGeom>
                  <a:rect b="b" l="l" r="r" t="t"/>
                  <a:pathLst>
                    <a:path extrusionOk="0" h="14232" w="23445">
                      <a:moveTo>
                        <a:pt x="2911" y="1"/>
                      </a:moveTo>
                      <a:lnTo>
                        <a:pt x="1" y="6843"/>
                      </a:lnTo>
                      <a:lnTo>
                        <a:pt x="1569" y="7523"/>
                      </a:lnTo>
                      <a:lnTo>
                        <a:pt x="3483" y="3095"/>
                      </a:lnTo>
                      <a:lnTo>
                        <a:pt x="5544" y="14232"/>
                      </a:lnTo>
                      <a:lnTo>
                        <a:pt x="17910" y="14232"/>
                      </a:lnTo>
                      <a:lnTo>
                        <a:pt x="19996" y="2965"/>
                      </a:lnTo>
                      <a:lnTo>
                        <a:pt x="21899" y="6945"/>
                      </a:lnTo>
                      <a:lnTo>
                        <a:pt x="23444" y="6205"/>
                      </a:lnTo>
                      <a:lnTo>
                        <a:pt x="204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67"/>
                <p:cNvSpPr/>
                <p:nvPr/>
              </p:nvSpPr>
              <p:spPr>
                <a:xfrm>
                  <a:off x="4449193" y="2876569"/>
                  <a:ext cx="246074" cy="298943"/>
                </a:xfrm>
                <a:custGeom>
                  <a:rect b="b" l="l" r="r" t="t"/>
                  <a:pathLst>
                    <a:path extrusionOk="0" h="14232" w="11715">
                      <a:moveTo>
                        <a:pt x="1" y="1"/>
                      </a:moveTo>
                      <a:lnTo>
                        <a:pt x="1" y="14232"/>
                      </a:lnTo>
                      <a:lnTo>
                        <a:pt x="6182" y="14232"/>
                      </a:lnTo>
                      <a:lnTo>
                        <a:pt x="8268" y="2965"/>
                      </a:lnTo>
                      <a:lnTo>
                        <a:pt x="10173" y="6945"/>
                      </a:lnTo>
                      <a:lnTo>
                        <a:pt x="11715" y="6205"/>
                      </a:lnTo>
                      <a:lnTo>
                        <a:pt x="87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67"/>
                <p:cNvSpPr/>
                <p:nvPr/>
              </p:nvSpPr>
              <p:spPr>
                <a:xfrm>
                  <a:off x="4394076" y="2971155"/>
                  <a:ext cx="106201" cy="102189"/>
                </a:xfrm>
                <a:custGeom>
                  <a:rect b="b" l="l" r="r" t="t"/>
                  <a:pathLst>
                    <a:path extrusionOk="0" h="4865" w="5056">
                      <a:moveTo>
                        <a:pt x="2623" y="1"/>
                      </a:moveTo>
                      <a:cubicBezTo>
                        <a:pt x="1641" y="1"/>
                        <a:pt x="754" y="594"/>
                        <a:pt x="377" y="1502"/>
                      </a:cubicBezTo>
                      <a:cubicBezTo>
                        <a:pt x="0" y="2411"/>
                        <a:pt x="209" y="3456"/>
                        <a:pt x="904" y="4152"/>
                      </a:cubicBezTo>
                      <a:cubicBezTo>
                        <a:pt x="1370" y="4617"/>
                        <a:pt x="1992" y="4865"/>
                        <a:pt x="2625" y="4865"/>
                      </a:cubicBezTo>
                      <a:cubicBezTo>
                        <a:pt x="2939" y="4865"/>
                        <a:pt x="3255" y="4804"/>
                        <a:pt x="3555" y="4679"/>
                      </a:cubicBezTo>
                      <a:cubicBezTo>
                        <a:pt x="4463" y="4303"/>
                        <a:pt x="5055" y="3415"/>
                        <a:pt x="5055" y="2433"/>
                      </a:cubicBezTo>
                      <a:cubicBezTo>
                        <a:pt x="5055" y="1089"/>
                        <a:pt x="3967" y="1"/>
                        <a:pt x="26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67"/>
                <p:cNvSpPr/>
                <p:nvPr/>
              </p:nvSpPr>
              <p:spPr>
                <a:xfrm>
                  <a:off x="4449193" y="2971155"/>
                  <a:ext cx="51084" cy="102189"/>
                </a:xfrm>
                <a:custGeom>
                  <a:rect b="b" l="l" r="r" t="t"/>
                  <a:pathLst>
                    <a:path extrusionOk="0" h="4865" w="2432">
                      <a:moveTo>
                        <a:pt x="1" y="1"/>
                      </a:moveTo>
                      <a:lnTo>
                        <a:pt x="1" y="4865"/>
                      </a:lnTo>
                      <a:cubicBezTo>
                        <a:pt x="1343" y="4865"/>
                        <a:pt x="2431" y="3776"/>
                        <a:pt x="2431" y="2433"/>
                      </a:cubicBezTo>
                      <a:cubicBezTo>
                        <a:pt x="2431" y="1089"/>
                        <a:pt x="134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67"/>
                <p:cNvSpPr/>
                <p:nvPr/>
              </p:nvSpPr>
              <p:spPr>
                <a:xfrm>
                  <a:off x="4380150" y="2953195"/>
                  <a:ext cx="138087" cy="138108"/>
                </a:xfrm>
                <a:custGeom>
                  <a:rect b="b" l="l" r="r" t="t"/>
                  <a:pathLst>
                    <a:path extrusionOk="0" h="6575" w="6574">
                      <a:moveTo>
                        <a:pt x="3288" y="1711"/>
                      </a:moveTo>
                      <a:cubicBezTo>
                        <a:pt x="4158" y="1712"/>
                        <a:pt x="4862" y="2417"/>
                        <a:pt x="4863" y="3286"/>
                      </a:cubicBezTo>
                      <a:cubicBezTo>
                        <a:pt x="4863" y="3924"/>
                        <a:pt x="4479" y="4499"/>
                        <a:pt x="3891" y="4743"/>
                      </a:cubicBezTo>
                      <a:cubicBezTo>
                        <a:pt x="3696" y="4824"/>
                        <a:pt x="3491" y="4863"/>
                        <a:pt x="3288" y="4863"/>
                      </a:cubicBezTo>
                      <a:cubicBezTo>
                        <a:pt x="2878" y="4863"/>
                        <a:pt x="2475" y="4703"/>
                        <a:pt x="2173" y="4401"/>
                      </a:cubicBezTo>
                      <a:cubicBezTo>
                        <a:pt x="1723" y="3950"/>
                        <a:pt x="1586" y="3273"/>
                        <a:pt x="1831" y="2683"/>
                      </a:cubicBezTo>
                      <a:cubicBezTo>
                        <a:pt x="2075" y="2095"/>
                        <a:pt x="2650" y="1711"/>
                        <a:pt x="3288" y="1711"/>
                      </a:cubicBezTo>
                      <a:close/>
                      <a:moveTo>
                        <a:pt x="3288" y="1"/>
                      </a:moveTo>
                      <a:cubicBezTo>
                        <a:pt x="1475" y="1"/>
                        <a:pt x="1" y="1475"/>
                        <a:pt x="1" y="3288"/>
                      </a:cubicBezTo>
                      <a:cubicBezTo>
                        <a:pt x="1" y="5100"/>
                        <a:pt x="1476" y="6575"/>
                        <a:pt x="3288" y="6575"/>
                      </a:cubicBezTo>
                      <a:cubicBezTo>
                        <a:pt x="5100" y="6575"/>
                        <a:pt x="6574" y="5100"/>
                        <a:pt x="6574" y="3288"/>
                      </a:cubicBezTo>
                      <a:cubicBezTo>
                        <a:pt x="6574" y="1476"/>
                        <a:pt x="5100" y="1"/>
                        <a:pt x="328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67"/>
                <p:cNvSpPr/>
                <p:nvPr/>
              </p:nvSpPr>
              <p:spPr>
                <a:xfrm>
                  <a:off x="4449193" y="2953195"/>
                  <a:ext cx="69043" cy="138108"/>
                </a:xfrm>
                <a:custGeom>
                  <a:rect b="b" l="l" r="r" t="t"/>
                  <a:pathLst>
                    <a:path extrusionOk="0" h="6575" w="3287">
                      <a:moveTo>
                        <a:pt x="1" y="1"/>
                      </a:moveTo>
                      <a:lnTo>
                        <a:pt x="1" y="1711"/>
                      </a:lnTo>
                      <a:cubicBezTo>
                        <a:pt x="871" y="1711"/>
                        <a:pt x="1576" y="2417"/>
                        <a:pt x="1576" y="3288"/>
                      </a:cubicBezTo>
                      <a:cubicBezTo>
                        <a:pt x="1576" y="4159"/>
                        <a:pt x="871" y="4865"/>
                        <a:pt x="1" y="4865"/>
                      </a:cubicBezTo>
                      <a:lnTo>
                        <a:pt x="1" y="6575"/>
                      </a:lnTo>
                      <a:cubicBezTo>
                        <a:pt x="1813" y="6575"/>
                        <a:pt x="3287" y="5100"/>
                        <a:pt x="3287" y="3288"/>
                      </a:cubicBezTo>
                      <a:cubicBezTo>
                        <a:pt x="3287" y="1475"/>
                        <a:pt x="181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67"/>
                <p:cNvSpPr/>
                <p:nvPr/>
              </p:nvSpPr>
              <p:spPr>
                <a:xfrm>
                  <a:off x="4373764" y="2784420"/>
                  <a:ext cx="35919" cy="35919"/>
                </a:xfrm>
                <a:custGeom>
                  <a:rect b="b" l="l" r="r" t="t"/>
                  <a:pathLst>
                    <a:path extrusionOk="0" h="1710" w="1710">
                      <a:moveTo>
                        <a:pt x="0" y="0"/>
                      </a:moveTo>
                      <a:lnTo>
                        <a:pt x="0" y="1709"/>
                      </a:lnTo>
                      <a:lnTo>
                        <a:pt x="1709" y="1709"/>
                      </a:lnTo>
                      <a:lnTo>
                        <a:pt x="17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67"/>
                <p:cNvSpPr/>
                <p:nvPr/>
              </p:nvSpPr>
              <p:spPr>
                <a:xfrm>
                  <a:off x="4488683" y="2807547"/>
                  <a:ext cx="35940" cy="35919"/>
                </a:xfrm>
                <a:custGeom>
                  <a:rect b="b" l="l" r="r" t="t"/>
                  <a:pathLst>
                    <a:path extrusionOk="0" h="1710" w="1711">
                      <a:moveTo>
                        <a:pt x="1" y="1"/>
                      </a:moveTo>
                      <a:lnTo>
                        <a:pt x="1" y="1710"/>
                      </a:lnTo>
                      <a:lnTo>
                        <a:pt x="1711" y="17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2" name="Google Shape;1202;p67"/>
              <p:cNvGrpSpPr/>
              <p:nvPr/>
            </p:nvGrpSpPr>
            <p:grpSpPr>
              <a:xfrm>
                <a:off x="4611869" y="3787725"/>
                <a:ext cx="311180" cy="377872"/>
                <a:chOff x="4794873" y="2567901"/>
                <a:chExt cx="504834" cy="613031"/>
              </a:xfrm>
            </p:grpSpPr>
            <p:sp>
              <p:nvSpPr>
                <p:cNvPr id="1203" name="Google Shape;1203;p67"/>
                <p:cNvSpPr/>
                <p:nvPr/>
              </p:nvSpPr>
              <p:spPr>
                <a:xfrm>
                  <a:off x="4926868" y="2567901"/>
                  <a:ext cx="152433" cy="418840"/>
                </a:xfrm>
                <a:custGeom>
                  <a:rect b="b" l="l" r="r" t="t"/>
                  <a:pathLst>
                    <a:path extrusionOk="0" h="19940" w="7257">
                      <a:moveTo>
                        <a:pt x="5863" y="0"/>
                      </a:moveTo>
                      <a:lnTo>
                        <a:pt x="1" y="419"/>
                      </a:lnTo>
                      <a:lnTo>
                        <a:pt x="1393" y="19939"/>
                      </a:lnTo>
                      <a:lnTo>
                        <a:pt x="7256" y="19521"/>
                      </a:lnTo>
                      <a:lnTo>
                        <a:pt x="58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67"/>
                <p:cNvSpPr/>
                <p:nvPr/>
              </p:nvSpPr>
              <p:spPr>
                <a:xfrm>
                  <a:off x="4986942" y="2567922"/>
                  <a:ext cx="92359" cy="414471"/>
                </a:xfrm>
                <a:custGeom>
                  <a:rect b="b" l="l" r="r" t="t"/>
                  <a:pathLst>
                    <a:path extrusionOk="0" h="19732" w="4397">
                      <a:moveTo>
                        <a:pt x="3002" y="1"/>
                      </a:moveTo>
                      <a:lnTo>
                        <a:pt x="0" y="214"/>
                      </a:lnTo>
                      <a:lnTo>
                        <a:pt x="1412" y="19731"/>
                      </a:lnTo>
                      <a:lnTo>
                        <a:pt x="4396" y="19518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67"/>
                <p:cNvSpPr/>
                <p:nvPr/>
              </p:nvSpPr>
              <p:spPr>
                <a:xfrm>
                  <a:off x="4985346" y="2642574"/>
                  <a:ext cx="165582" cy="421696"/>
                </a:xfrm>
                <a:custGeom>
                  <a:rect b="b" l="l" r="r" t="t"/>
                  <a:pathLst>
                    <a:path extrusionOk="0" h="20076" w="7883">
                      <a:moveTo>
                        <a:pt x="2037" y="1"/>
                      </a:moveTo>
                      <a:lnTo>
                        <a:pt x="1" y="19464"/>
                      </a:lnTo>
                      <a:lnTo>
                        <a:pt x="5846" y="20076"/>
                      </a:lnTo>
                      <a:lnTo>
                        <a:pt x="7883" y="612"/>
                      </a:lnTo>
                      <a:lnTo>
                        <a:pt x="20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67"/>
                <p:cNvSpPr/>
                <p:nvPr/>
              </p:nvSpPr>
              <p:spPr>
                <a:xfrm>
                  <a:off x="5044475" y="2649022"/>
                  <a:ext cx="106432" cy="415227"/>
                </a:xfrm>
                <a:custGeom>
                  <a:rect b="b" l="l" r="r" t="t"/>
                  <a:pathLst>
                    <a:path extrusionOk="0" h="19768" w="5067">
                      <a:moveTo>
                        <a:pt x="2147" y="1"/>
                      </a:moveTo>
                      <a:lnTo>
                        <a:pt x="1" y="19452"/>
                      </a:lnTo>
                      <a:lnTo>
                        <a:pt x="3030" y="19767"/>
                      </a:lnTo>
                      <a:lnTo>
                        <a:pt x="5066" y="307"/>
                      </a:lnTo>
                      <a:lnTo>
                        <a:pt x="21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67"/>
                <p:cNvSpPr/>
                <p:nvPr/>
              </p:nvSpPr>
              <p:spPr>
                <a:xfrm>
                  <a:off x="4794873" y="2636419"/>
                  <a:ext cx="236747" cy="429174"/>
                </a:xfrm>
                <a:custGeom>
                  <a:rect b="b" l="l" r="r" t="t"/>
                  <a:pathLst>
                    <a:path extrusionOk="0" h="20432" w="11271">
                      <a:moveTo>
                        <a:pt x="5628" y="1"/>
                      </a:moveTo>
                      <a:lnTo>
                        <a:pt x="0" y="1695"/>
                      </a:lnTo>
                      <a:lnTo>
                        <a:pt x="5644" y="20431"/>
                      </a:lnTo>
                      <a:lnTo>
                        <a:pt x="11270" y="18737"/>
                      </a:lnTo>
                      <a:lnTo>
                        <a:pt x="56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67"/>
                <p:cNvSpPr/>
                <p:nvPr/>
              </p:nvSpPr>
              <p:spPr>
                <a:xfrm>
                  <a:off x="4855346" y="2636419"/>
                  <a:ext cx="176274" cy="410417"/>
                </a:xfrm>
                <a:custGeom>
                  <a:rect b="b" l="l" r="r" t="t"/>
                  <a:pathLst>
                    <a:path extrusionOk="0" h="19539" w="8392">
                      <a:moveTo>
                        <a:pt x="2749" y="1"/>
                      </a:moveTo>
                      <a:lnTo>
                        <a:pt x="1" y="829"/>
                      </a:lnTo>
                      <a:lnTo>
                        <a:pt x="5733" y="19538"/>
                      </a:lnTo>
                      <a:lnTo>
                        <a:pt x="8391" y="18738"/>
                      </a:lnTo>
                      <a:lnTo>
                        <a:pt x="274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67"/>
                <p:cNvSpPr/>
                <p:nvPr/>
              </p:nvSpPr>
              <p:spPr>
                <a:xfrm>
                  <a:off x="5062959" y="2636419"/>
                  <a:ext cx="236747" cy="429174"/>
                </a:xfrm>
                <a:custGeom>
                  <a:rect b="b" l="l" r="r" t="t"/>
                  <a:pathLst>
                    <a:path extrusionOk="0" h="20432" w="11271">
                      <a:moveTo>
                        <a:pt x="5644" y="1"/>
                      </a:moveTo>
                      <a:lnTo>
                        <a:pt x="0" y="18737"/>
                      </a:lnTo>
                      <a:lnTo>
                        <a:pt x="5627" y="20431"/>
                      </a:lnTo>
                      <a:lnTo>
                        <a:pt x="11271" y="1695"/>
                      </a:lnTo>
                      <a:lnTo>
                        <a:pt x="5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67"/>
                <p:cNvSpPr/>
                <p:nvPr/>
              </p:nvSpPr>
              <p:spPr>
                <a:xfrm>
                  <a:off x="5062959" y="2636419"/>
                  <a:ext cx="176253" cy="410417"/>
                </a:xfrm>
                <a:custGeom>
                  <a:rect b="b" l="l" r="r" t="t"/>
                  <a:pathLst>
                    <a:path extrusionOk="0" h="19539" w="8391">
                      <a:moveTo>
                        <a:pt x="5643" y="1"/>
                      </a:moveTo>
                      <a:lnTo>
                        <a:pt x="0" y="18738"/>
                      </a:lnTo>
                      <a:lnTo>
                        <a:pt x="2658" y="19538"/>
                      </a:lnTo>
                      <a:lnTo>
                        <a:pt x="8391" y="829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67"/>
                <p:cNvSpPr/>
                <p:nvPr/>
              </p:nvSpPr>
              <p:spPr>
                <a:xfrm>
                  <a:off x="4837009" y="2813155"/>
                  <a:ext cx="420541" cy="367756"/>
                </a:xfrm>
                <a:custGeom>
                  <a:rect b="b" l="l" r="r" t="t"/>
                  <a:pathLst>
                    <a:path extrusionOk="0" h="17508" w="20021">
                      <a:moveTo>
                        <a:pt x="0" y="1"/>
                      </a:moveTo>
                      <a:lnTo>
                        <a:pt x="2597" y="17507"/>
                      </a:lnTo>
                      <a:lnTo>
                        <a:pt x="18165" y="17507"/>
                      </a:lnTo>
                      <a:lnTo>
                        <a:pt x="20020" y="1"/>
                      </a:lnTo>
                      <a:lnTo>
                        <a:pt x="13885" y="1"/>
                      </a:lnTo>
                      <a:lnTo>
                        <a:pt x="13704" y="611"/>
                      </a:lnTo>
                      <a:cubicBezTo>
                        <a:pt x="13224" y="2224"/>
                        <a:pt x="11714" y="3349"/>
                        <a:pt x="10033" y="3349"/>
                      </a:cubicBezTo>
                      <a:cubicBezTo>
                        <a:pt x="8350" y="3349"/>
                        <a:pt x="6840" y="2222"/>
                        <a:pt x="6360" y="611"/>
                      </a:cubicBezTo>
                      <a:lnTo>
                        <a:pt x="61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67"/>
                <p:cNvSpPr/>
                <p:nvPr/>
              </p:nvSpPr>
              <p:spPr>
                <a:xfrm>
                  <a:off x="5047269" y="2813155"/>
                  <a:ext cx="210302" cy="367777"/>
                </a:xfrm>
                <a:custGeom>
                  <a:rect b="b" l="l" r="r" t="t"/>
                  <a:pathLst>
                    <a:path extrusionOk="0" h="17509" w="10012">
                      <a:moveTo>
                        <a:pt x="3875" y="1"/>
                      </a:moveTo>
                      <a:lnTo>
                        <a:pt x="3694" y="611"/>
                      </a:lnTo>
                      <a:cubicBezTo>
                        <a:pt x="3214" y="2224"/>
                        <a:pt x="1704" y="3349"/>
                        <a:pt x="23" y="3349"/>
                      </a:cubicBezTo>
                      <a:lnTo>
                        <a:pt x="1" y="3349"/>
                      </a:lnTo>
                      <a:lnTo>
                        <a:pt x="1" y="17509"/>
                      </a:lnTo>
                      <a:lnTo>
                        <a:pt x="8156" y="17509"/>
                      </a:lnTo>
                      <a:lnTo>
                        <a:pt x="1001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67"/>
                <p:cNvSpPr/>
                <p:nvPr/>
              </p:nvSpPr>
              <p:spPr>
                <a:xfrm>
                  <a:off x="4983981" y="2971743"/>
                  <a:ext cx="126618" cy="98471"/>
                </a:xfrm>
                <a:custGeom>
                  <a:rect b="b" l="l" r="r" t="t"/>
                  <a:pathLst>
                    <a:path extrusionOk="0" h="4688" w="6028">
                      <a:moveTo>
                        <a:pt x="3014" y="0"/>
                      </a:moveTo>
                      <a:cubicBezTo>
                        <a:pt x="1350" y="0"/>
                        <a:pt x="1" y="1050"/>
                        <a:pt x="1" y="2344"/>
                      </a:cubicBezTo>
                      <a:cubicBezTo>
                        <a:pt x="1" y="3638"/>
                        <a:pt x="1349" y="4688"/>
                        <a:pt x="3014" y="4688"/>
                      </a:cubicBezTo>
                      <a:cubicBezTo>
                        <a:pt x="4678" y="4688"/>
                        <a:pt x="6027" y="3638"/>
                        <a:pt x="6027" y="2344"/>
                      </a:cubicBezTo>
                      <a:cubicBezTo>
                        <a:pt x="6027" y="1050"/>
                        <a:pt x="4678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67"/>
                <p:cNvSpPr/>
                <p:nvPr/>
              </p:nvSpPr>
              <p:spPr>
                <a:xfrm>
                  <a:off x="5047269" y="2971743"/>
                  <a:ext cx="63330" cy="98471"/>
                </a:xfrm>
                <a:custGeom>
                  <a:rect b="b" l="l" r="r" t="t"/>
                  <a:pathLst>
                    <a:path extrusionOk="0" h="4688" w="3015">
                      <a:moveTo>
                        <a:pt x="1" y="0"/>
                      </a:moveTo>
                      <a:lnTo>
                        <a:pt x="1" y="4688"/>
                      </a:lnTo>
                      <a:cubicBezTo>
                        <a:pt x="1665" y="4688"/>
                        <a:pt x="3014" y="3638"/>
                        <a:pt x="3014" y="2344"/>
                      </a:cubicBezTo>
                      <a:cubicBezTo>
                        <a:pt x="3014" y="1050"/>
                        <a:pt x="166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67"/>
                <p:cNvSpPr/>
                <p:nvPr/>
              </p:nvSpPr>
              <p:spPr>
                <a:xfrm>
                  <a:off x="4966021" y="2953784"/>
                  <a:ext cx="162537" cy="134390"/>
                </a:xfrm>
                <a:custGeom>
                  <a:rect b="b" l="l" r="r" t="t"/>
                  <a:pathLst>
                    <a:path extrusionOk="0" h="6398" w="7738">
                      <a:moveTo>
                        <a:pt x="3869" y="1710"/>
                      </a:moveTo>
                      <a:cubicBezTo>
                        <a:pt x="5038" y="1710"/>
                        <a:pt x="6027" y="2392"/>
                        <a:pt x="6027" y="3199"/>
                      </a:cubicBezTo>
                      <a:cubicBezTo>
                        <a:pt x="6027" y="4006"/>
                        <a:pt x="5038" y="4687"/>
                        <a:pt x="3869" y="4687"/>
                      </a:cubicBezTo>
                      <a:cubicBezTo>
                        <a:pt x="2699" y="4687"/>
                        <a:pt x="1711" y="4006"/>
                        <a:pt x="1711" y="3199"/>
                      </a:cubicBezTo>
                      <a:cubicBezTo>
                        <a:pt x="1711" y="2393"/>
                        <a:pt x="2699" y="1710"/>
                        <a:pt x="3869" y="1710"/>
                      </a:cubicBezTo>
                      <a:close/>
                      <a:moveTo>
                        <a:pt x="3869" y="0"/>
                      </a:moveTo>
                      <a:cubicBezTo>
                        <a:pt x="2875" y="0"/>
                        <a:pt x="1932" y="309"/>
                        <a:pt x="1214" y="867"/>
                      </a:cubicBezTo>
                      <a:cubicBezTo>
                        <a:pt x="443" y="1467"/>
                        <a:pt x="0" y="2316"/>
                        <a:pt x="0" y="3199"/>
                      </a:cubicBezTo>
                      <a:cubicBezTo>
                        <a:pt x="0" y="4082"/>
                        <a:pt x="443" y="4932"/>
                        <a:pt x="1214" y="5531"/>
                      </a:cubicBezTo>
                      <a:cubicBezTo>
                        <a:pt x="1932" y="6090"/>
                        <a:pt x="2875" y="6398"/>
                        <a:pt x="3869" y="6398"/>
                      </a:cubicBezTo>
                      <a:cubicBezTo>
                        <a:pt x="4863" y="6398"/>
                        <a:pt x="5807" y="6090"/>
                        <a:pt x="6524" y="5531"/>
                      </a:cubicBezTo>
                      <a:cubicBezTo>
                        <a:pt x="7295" y="4932"/>
                        <a:pt x="7737" y="4082"/>
                        <a:pt x="7737" y="3199"/>
                      </a:cubicBezTo>
                      <a:cubicBezTo>
                        <a:pt x="7737" y="2316"/>
                        <a:pt x="7295" y="1467"/>
                        <a:pt x="6524" y="867"/>
                      </a:cubicBezTo>
                      <a:cubicBezTo>
                        <a:pt x="5807" y="309"/>
                        <a:pt x="4863" y="0"/>
                        <a:pt x="38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67"/>
                <p:cNvSpPr/>
                <p:nvPr/>
              </p:nvSpPr>
              <p:spPr>
                <a:xfrm>
                  <a:off x="5047269" y="2953784"/>
                  <a:ext cx="81289" cy="134390"/>
                </a:xfrm>
                <a:custGeom>
                  <a:rect b="b" l="l" r="r" t="t"/>
                  <a:pathLst>
                    <a:path extrusionOk="0" h="6398" w="3870">
                      <a:moveTo>
                        <a:pt x="1" y="0"/>
                      </a:moveTo>
                      <a:lnTo>
                        <a:pt x="1" y="1710"/>
                      </a:lnTo>
                      <a:cubicBezTo>
                        <a:pt x="1170" y="1710"/>
                        <a:pt x="2159" y="2393"/>
                        <a:pt x="2159" y="3199"/>
                      </a:cubicBezTo>
                      <a:cubicBezTo>
                        <a:pt x="2159" y="4006"/>
                        <a:pt x="1170" y="4687"/>
                        <a:pt x="1" y="4687"/>
                      </a:cubicBezTo>
                      <a:lnTo>
                        <a:pt x="1" y="6398"/>
                      </a:lnTo>
                      <a:cubicBezTo>
                        <a:pt x="995" y="6398"/>
                        <a:pt x="1937" y="6090"/>
                        <a:pt x="2656" y="5531"/>
                      </a:cubicBezTo>
                      <a:cubicBezTo>
                        <a:pt x="3427" y="4932"/>
                        <a:pt x="3869" y="4082"/>
                        <a:pt x="3869" y="3199"/>
                      </a:cubicBezTo>
                      <a:cubicBezTo>
                        <a:pt x="3869" y="2316"/>
                        <a:pt x="3427" y="1467"/>
                        <a:pt x="2656" y="867"/>
                      </a:cubicBezTo>
                      <a:cubicBezTo>
                        <a:pt x="1937" y="309"/>
                        <a:pt x="99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17" name="Google Shape;1217;p67"/>
              <p:cNvSpPr/>
              <p:nvPr/>
            </p:nvSpPr>
            <p:spPr>
              <a:xfrm>
                <a:off x="4857160" y="1675375"/>
                <a:ext cx="108992" cy="89286"/>
              </a:xfrm>
              <a:custGeom>
                <a:rect b="b" l="l" r="r" t="t"/>
                <a:pathLst>
                  <a:path extrusionOk="0" h="6896" w="8418">
                    <a:moveTo>
                      <a:pt x="1" y="1"/>
                    </a:moveTo>
                    <a:lnTo>
                      <a:pt x="1" y="1709"/>
                    </a:lnTo>
                    <a:lnTo>
                      <a:pt x="5947" y="1709"/>
                    </a:lnTo>
                    <a:lnTo>
                      <a:pt x="6691" y="6895"/>
                    </a:lnTo>
                    <a:lnTo>
                      <a:pt x="8417" y="6895"/>
                    </a:lnTo>
                    <a:lnTo>
                      <a:pt x="7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67"/>
              <p:cNvSpPr/>
              <p:nvPr/>
            </p:nvSpPr>
            <p:spPr>
              <a:xfrm>
                <a:off x="5003532" y="1687908"/>
                <a:ext cx="148094" cy="148119"/>
              </a:xfrm>
              <a:custGeom>
                <a:rect b="b" l="l" r="r" t="t"/>
                <a:pathLst>
                  <a:path extrusionOk="0" h="11440" w="11438">
                    <a:moveTo>
                      <a:pt x="5719" y="1"/>
                    </a:moveTo>
                    <a:cubicBezTo>
                      <a:pt x="2566" y="1"/>
                      <a:pt x="1" y="2566"/>
                      <a:pt x="1" y="5720"/>
                    </a:cubicBezTo>
                    <a:cubicBezTo>
                      <a:pt x="1" y="8874"/>
                      <a:pt x="2566" y="11439"/>
                      <a:pt x="5719" y="11439"/>
                    </a:cubicBezTo>
                    <a:cubicBezTo>
                      <a:pt x="8872" y="11439"/>
                      <a:pt x="11438" y="8874"/>
                      <a:pt x="11438" y="5720"/>
                    </a:cubicBezTo>
                    <a:cubicBezTo>
                      <a:pt x="11438" y="2566"/>
                      <a:pt x="8872" y="1"/>
                      <a:pt x="57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67"/>
              <p:cNvSpPr/>
              <p:nvPr/>
            </p:nvSpPr>
            <p:spPr>
              <a:xfrm>
                <a:off x="5077565" y="1687908"/>
                <a:ext cx="74060" cy="148119"/>
              </a:xfrm>
              <a:custGeom>
                <a:rect b="b" l="l" r="r" t="t"/>
                <a:pathLst>
                  <a:path extrusionOk="0" h="11440" w="5720">
                    <a:moveTo>
                      <a:pt x="1" y="1"/>
                    </a:moveTo>
                    <a:lnTo>
                      <a:pt x="1" y="11439"/>
                    </a:lnTo>
                    <a:cubicBezTo>
                      <a:pt x="3154" y="11439"/>
                      <a:pt x="5720" y="8874"/>
                      <a:pt x="5720" y="5720"/>
                    </a:cubicBezTo>
                    <a:cubicBezTo>
                      <a:pt x="5720" y="2568"/>
                      <a:pt x="3154" y="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67"/>
              <p:cNvSpPr/>
              <p:nvPr/>
            </p:nvSpPr>
            <p:spPr>
              <a:xfrm>
                <a:off x="4893543" y="1755559"/>
                <a:ext cx="194860" cy="297676"/>
              </a:xfrm>
              <a:custGeom>
                <a:rect b="b" l="l" r="r" t="t"/>
                <a:pathLst>
                  <a:path extrusionOk="0" h="22991" w="15050">
                    <a:moveTo>
                      <a:pt x="1" y="1"/>
                    </a:moveTo>
                    <a:lnTo>
                      <a:pt x="2978" y="18519"/>
                    </a:lnTo>
                    <a:cubicBezTo>
                      <a:pt x="2642" y="19019"/>
                      <a:pt x="2087" y="20028"/>
                      <a:pt x="2087" y="21215"/>
                    </a:cubicBezTo>
                    <a:lnTo>
                      <a:pt x="2087" y="22991"/>
                    </a:lnTo>
                    <a:lnTo>
                      <a:pt x="12966" y="22991"/>
                    </a:lnTo>
                    <a:lnTo>
                      <a:pt x="12966" y="21215"/>
                    </a:lnTo>
                    <a:cubicBezTo>
                      <a:pt x="12966" y="20028"/>
                      <a:pt x="12409" y="19019"/>
                      <a:pt x="12074" y="18519"/>
                    </a:cubicBezTo>
                    <a:lnTo>
                      <a:pt x="150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67"/>
              <p:cNvSpPr/>
              <p:nvPr/>
            </p:nvSpPr>
            <p:spPr>
              <a:xfrm>
                <a:off x="5064527" y="1743867"/>
                <a:ext cx="33715" cy="33715"/>
              </a:xfrm>
              <a:custGeom>
                <a:rect b="b" l="l" r="r" t="t"/>
                <a:pathLst>
                  <a:path extrusionOk="0" h="2604" w="2604">
                    <a:moveTo>
                      <a:pt x="0" y="1"/>
                    </a:moveTo>
                    <a:lnTo>
                      <a:pt x="0" y="2604"/>
                    </a:lnTo>
                    <a:lnTo>
                      <a:pt x="2603" y="2604"/>
                    </a:lnTo>
                    <a:lnTo>
                      <a:pt x="2603" y="895"/>
                    </a:lnTo>
                    <a:lnTo>
                      <a:pt x="1710" y="895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67"/>
              <p:cNvSpPr/>
              <p:nvPr/>
            </p:nvSpPr>
            <p:spPr>
              <a:xfrm>
                <a:off x="4990986" y="1755559"/>
                <a:ext cx="97417" cy="297676"/>
              </a:xfrm>
              <a:custGeom>
                <a:rect b="b" l="l" r="r" t="t"/>
                <a:pathLst>
                  <a:path extrusionOk="0" h="22991" w="7524">
                    <a:moveTo>
                      <a:pt x="0" y="1"/>
                    </a:moveTo>
                    <a:lnTo>
                      <a:pt x="0" y="22991"/>
                    </a:lnTo>
                    <a:lnTo>
                      <a:pt x="5440" y="22991"/>
                    </a:lnTo>
                    <a:lnTo>
                      <a:pt x="5440" y="21215"/>
                    </a:lnTo>
                    <a:cubicBezTo>
                      <a:pt x="5440" y="20028"/>
                      <a:pt x="4883" y="19019"/>
                      <a:pt x="4548" y="18519"/>
                    </a:cubicBezTo>
                    <a:lnTo>
                      <a:pt x="7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67"/>
              <p:cNvSpPr/>
              <p:nvPr/>
            </p:nvSpPr>
            <p:spPr>
              <a:xfrm>
                <a:off x="4906516" y="1836261"/>
                <a:ext cx="168939" cy="193345"/>
              </a:xfrm>
              <a:custGeom>
                <a:rect b="b" l="l" r="r" t="t"/>
                <a:pathLst>
                  <a:path extrusionOk="0" h="14933" w="13048">
                    <a:moveTo>
                      <a:pt x="0" y="0"/>
                    </a:moveTo>
                    <a:lnTo>
                      <a:pt x="1976" y="12286"/>
                    </a:lnTo>
                    <a:cubicBezTo>
                      <a:pt x="1645" y="12779"/>
                      <a:pt x="1101" y="13768"/>
                      <a:pt x="1086" y="14933"/>
                    </a:cubicBezTo>
                    <a:lnTo>
                      <a:pt x="11962" y="14933"/>
                    </a:lnTo>
                    <a:cubicBezTo>
                      <a:pt x="11948" y="13768"/>
                      <a:pt x="11403" y="12779"/>
                      <a:pt x="11072" y="12286"/>
                    </a:cubicBezTo>
                    <a:lnTo>
                      <a:pt x="130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67"/>
              <p:cNvSpPr/>
              <p:nvPr/>
            </p:nvSpPr>
            <p:spPr>
              <a:xfrm>
                <a:off x="4990986" y="1836261"/>
                <a:ext cx="84457" cy="193345"/>
              </a:xfrm>
              <a:custGeom>
                <a:rect b="b" l="l" r="r" t="t"/>
                <a:pathLst>
                  <a:path extrusionOk="0" h="14933" w="6523">
                    <a:moveTo>
                      <a:pt x="0" y="0"/>
                    </a:moveTo>
                    <a:lnTo>
                      <a:pt x="0" y="14933"/>
                    </a:lnTo>
                    <a:lnTo>
                      <a:pt x="5440" y="14933"/>
                    </a:lnTo>
                    <a:cubicBezTo>
                      <a:pt x="5425" y="13768"/>
                      <a:pt x="4880" y="12779"/>
                      <a:pt x="4550" y="12286"/>
                    </a:cubicBezTo>
                    <a:lnTo>
                      <a:pt x="6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25" name="Google Shape;1225;p67"/>
              <p:cNvGrpSpPr/>
              <p:nvPr/>
            </p:nvGrpSpPr>
            <p:grpSpPr>
              <a:xfrm>
                <a:off x="3878747" y="3219364"/>
                <a:ext cx="195326" cy="377859"/>
                <a:chOff x="4135484" y="3435344"/>
                <a:chExt cx="316881" cy="613010"/>
              </a:xfrm>
            </p:grpSpPr>
            <p:sp>
              <p:nvSpPr>
                <p:cNvPr id="1226" name="Google Shape;1226;p67"/>
                <p:cNvSpPr/>
                <p:nvPr/>
              </p:nvSpPr>
              <p:spPr>
                <a:xfrm>
                  <a:off x="4135484" y="3513147"/>
                  <a:ext cx="118531" cy="457384"/>
                </a:xfrm>
                <a:custGeom>
                  <a:rect b="b" l="l" r="r" t="t"/>
                  <a:pathLst>
                    <a:path extrusionOk="0" h="21775" w="5643">
                      <a:moveTo>
                        <a:pt x="4787" y="1"/>
                      </a:moveTo>
                      <a:cubicBezTo>
                        <a:pt x="2148" y="1"/>
                        <a:pt x="0" y="2149"/>
                        <a:pt x="0" y="4790"/>
                      </a:cubicBezTo>
                      <a:lnTo>
                        <a:pt x="0" y="16986"/>
                      </a:lnTo>
                      <a:cubicBezTo>
                        <a:pt x="0" y="19627"/>
                        <a:pt x="2148" y="21775"/>
                        <a:pt x="4787" y="21775"/>
                      </a:cubicBezTo>
                      <a:lnTo>
                        <a:pt x="5642" y="21775"/>
                      </a:lnTo>
                      <a:lnTo>
                        <a:pt x="564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67"/>
                <p:cNvSpPr/>
                <p:nvPr/>
              </p:nvSpPr>
              <p:spPr>
                <a:xfrm>
                  <a:off x="4333813" y="3513147"/>
                  <a:ext cx="118552" cy="457384"/>
                </a:xfrm>
                <a:custGeom>
                  <a:rect b="b" l="l" r="r" t="t"/>
                  <a:pathLst>
                    <a:path extrusionOk="0" h="21775" w="5644">
                      <a:moveTo>
                        <a:pt x="1" y="1"/>
                      </a:moveTo>
                      <a:lnTo>
                        <a:pt x="1" y="21775"/>
                      </a:lnTo>
                      <a:lnTo>
                        <a:pt x="856" y="21775"/>
                      </a:lnTo>
                      <a:cubicBezTo>
                        <a:pt x="3495" y="21775"/>
                        <a:pt x="5643" y="19627"/>
                        <a:pt x="5643" y="16986"/>
                      </a:cubicBezTo>
                      <a:lnTo>
                        <a:pt x="5643" y="4790"/>
                      </a:lnTo>
                      <a:cubicBezTo>
                        <a:pt x="5643" y="2149"/>
                        <a:pt x="3495" y="1"/>
                        <a:pt x="8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67"/>
                <p:cNvSpPr/>
                <p:nvPr/>
              </p:nvSpPr>
              <p:spPr>
                <a:xfrm>
                  <a:off x="4218348" y="3435344"/>
                  <a:ext cx="151131" cy="613010"/>
                </a:xfrm>
                <a:custGeom>
                  <a:rect b="b" l="l" r="r" t="t"/>
                  <a:pathLst>
                    <a:path extrusionOk="0" h="29184" w="7195">
                      <a:moveTo>
                        <a:pt x="3598" y="0"/>
                      </a:moveTo>
                      <a:cubicBezTo>
                        <a:pt x="1615" y="0"/>
                        <a:pt x="0" y="1615"/>
                        <a:pt x="0" y="3598"/>
                      </a:cubicBezTo>
                      <a:lnTo>
                        <a:pt x="0" y="25586"/>
                      </a:lnTo>
                      <a:cubicBezTo>
                        <a:pt x="0" y="27570"/>
                        <a:pt x="1613" y="29183"/>
                        <a:pt x="3598" y="29183"/>
                      </a:cubicBezTo>
                      <a:cubicBezTo>
                        <a:pt x="5582" y="29183"/>
                        <a:pt x="7195" y="27570"/>
                        <a:pt x="7195" y="25586"/>
                      </a:cubicBezTo>
                      <a:lnTo>
                        <a:pt x="7195" y="3598"/>
                      </a:lnTo>
                      <a:cubicBezTo>
                        <a:pt x="7195" y="1615"/>
                        <a:pt x="5582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67"/>
                <p:cNvSpPr/>
                <p:nvPr/>
              </p:nvSpPr>
              <p:spPr>
                <a:xfrm>
                  <a:off x="4293903" y="3435344"/>
                  <a:ext cx="75576" cy="613010"/>
                </a:xfrm>
                <a:custGeom>
                  <a:rect b="b" l="l" r="r" t="t"/>
                  <a:pathLst>
                    <a:path extrusionOk="0" h="29184" w="3598">
                      <a:moveTo>
                        <a:pt x="1" y="0"/>
                      </a:moveTo>
                      <a:lnTo>
                        <a:pt x="1" y="29183"/>
                      </a:lnTo>
                      <a:cubicBezTo>
                        <a:pt x="1983" y="29183"/>
                        <a:pt x="3598" y="27570"/>
                        <a:pt x="3598" y="25586"/>
                      </a:cubicBezTo>
                      <a:lnTo>
                        <a:pt x="3598" y="3598"/>
                      </a:lnTo>
                      <a:cubicBezTo>
                        <a:pt x="3598" y="1615"/>
                        <a:pt x="198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67"/>
                <p:cNvSpPr/>
                <p:nvPr/>
              </p:nvSpPr>
              <p:spPr>
                <a:xfrm>
                  <a:off x="4255611" y="3554464"/>
                  <a:ext cx="76647" cy="81037"/>
                </a:xfrm>
                <a:custGeom>
                  <a:rect b="b" l="l" r="r" t="t"/>
                  <a:pathLst>
                    <a:path extrusionOk="0" h="3858" w="3649">
                      <a:moveTo>
                        <a:pt x="3648" y="1"/>
                      </a:moveTo>
                      <a:lnTo>
                        <a:pt x="0" y="1925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1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67"/>
                <p:cNvSpPr/>
                <p:nvPr/>
              </p:nvSpPr>
              <p:spPr>
                <a:xfrm>
                  <a:off x="4255611" y="3701331"/>
                  <a:ext cx="76647" cy="81037"/>
                </a:xfrm>
                <a:custGeom>
                  <a:rect b="b" l="l" r="r" t="t"/>
                  <a:pathLst>
                    <a:path extrusionOk="0" h="3858" w="3649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67"/>
                <p:cNvSpPr/>
                <p:nvPr/>
              </p:nvSpPr>
              <p:spPr>
                <a:xfrm>
                  <a:off x="4255611" y="3848198"/>
                  <a:ext cx="76647" cy="81016"/>
                </a:xfrm>
                <a:custGeom>
                  <a:rect b="b" l="l" r="r" t="t"/>
                  <a:pathLst>
                    <a:path extrusionOk="0" h="3857" w="3649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67"/>
                <p:cNvSpPr/>
                <p:nvPr/>
              </p:nvSpPr>
              <p:spPr>
                <a:xfrm>
                  <a:off x="4293903" y="3554464"/>
                  <a:ext cx="38355" cy="60851"/>
                </a:xfrm>
                <a:custGeom>
                  <a:rect b="b" l="l" r="r" t="t"/>
                  <a:pathLst>
                    <a:path extrusionOk="0" h="2897" w="1826">
                      <a:moveTo>
                        <a:pt x="1825" y="1"/>
                      </a:moveTo>
                      <a:lnTo>
                        <a:pt x="1" y="963"/>
                      </a:lnTo>
                      <a:lnTo>
                        <a:pt x="1" y="2897"/>
                      </a:lnTo>
                      <a:lnTo>
                        <a:pt x="1825" y="1934"/>
                      </a:lnTo>
                      <a:lnTo>
                        <a:pt x="18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67"/>
                <p:cNvSpPr/>
                <p:nvPr/>
              </p:nvSpPr>
              <p:spPr>
                <a:xfrm>
                  <a:off x="4293903" y="3701331"/>
                  <a:ext cx="38355" cy="60809"/>
                </a:xfrm>
                <a:custGeom>
                  <a:rect b="b" l="l" r="r" t="t"/>
                  <a:pathLst>
                    <a:path extrusionOk="0" h="2895" w="1826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67"/>
                <p:cNvSpPr/>
                <p:nvPr/>
              </p:nvSpPr>
              <p:spPr>
                <a:xfrm>
                  <a:off x="4293903" y="3848198"/>
                  <a:ext cx="38355" cy="60809"/>
                </a:xfrm>
                <a:custGeom>
                  <a:rect b="b" l="l" r="r" t="t"/>
                  <a:pathLst>
                    <a:path extrusionOk="0" h="2895" w="1826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67"/>
                <p:cNvSpPr/>
                <p:nvPr/>
              </p:nvSpPr>
              <p:spPr>
                <a:xfrm>
                  <a:off x="4255611" y="3574691"/>
                  <a:ext cx="38313" cy="60809"/>
                </a:xfrm>
                <a:custGeom>
                  <a:rect b="b" l="l" r="r" t="t"/>
                  <a:pathLst>
                    <a:path extrusionOk="0" h="2895" w="1824">
                      <a:moveTo>
                        <a:pt x="1824" y="0"/>
                      </a:moveTo>
                      <a:lnTo>
                        <a:pt x="0" y="962"/>
                      </a:lnTo>
                      <a:lnTo>
                        <a:pt x="0" y="2894"/>
                      </a:lnTo>
                      <a:lnTo>
                        <a:pt x="1824" y="1932"/>
                      </a:lnTo>
                      <a:lnTo>
                        <a:pt x="18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67"/>
                <p:cNvSpPr/>
                <p:nvPr/>
              </p:nvSpPr>
              <p:spPr>
                <a:xfrm>
                  <a:off x="4255611" y="3721537"/>
                  <a:ext cx="38313" cy="60830"/>
                </a:xfrm>
                <a:custGeom>
                  <a:rect b="b" l="l" r="r" t="t"/>
                  <a:pathLst>
                    <a:path extrusionOk="0" h="2896" w="1824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4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67"/>
                <p:cNvSpPr/>
                <p:nvPr/>
              </p:nvSpPr>
              <p:spPr>
                <a:xfrm>
                  <a:off x="4255611" y="3868404"/>
                  <a:ext cx="38313" cy="60809"/>
                </a:xfrm>
                <a:custGeom>
                  <a:rect b="b" l="l" r="r" t="t"/>
                  <a:pathLst>
                    <a:path extrusionOk="0" h="2895" w="1824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3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39" name="Google Shape;1239;p67"/>
            <p:cNvGrpSpPr/>
            <p:nvPr/>
          </p:nvGrpSpPr>
          <p:grpSpPr>
            <a:xfrm>
              <a:off x="5001130" y="2415731"/>
              <a:ext cx="760006" cy="2158828"/>
              <a:chOff x="5001130" y="2415731"/>
              <a:chExt cx="760006" cy="2158828"/>
            </a:xfrm>
          </p:grpSpPr>
          <p:sp>
            <p:nvSpPr>
              <p:cNvPr id="1240" name="Google Shape;1240;p67"/>
              <p:cNvSpPr/>
              <p:nvPr/>
            </p:nvSpPr>
            <p:spPr>
              <a:xfrm>
                <a:off x="5504271" y="2773126"/>
                <a:ext cx="256865" cy="541203"/>
              </a:xfrm>
              <a:custGeom>
                <a:rect b="b" l="l" r="r" t="t"/>
                <a:pathLst>
                  <a:path extrusionOk="0" h="39714" w="18849">
                    <a:moveTo>
                      <a:pt x="10761" y="0"/>
                    </a:moveTo>
                    <a:lnTo>
                      <a:pt x="1" y="39713"/>
                    </a:lnTo>
                    <a:cubicBezTo>
                      <a:pt x="1" y="39713"/>
                      <a:pt x="11600" y="38124"/>
                      <a:pt x="15224" y="30296"/>
                    </a:cubicBezTo>
                    <a:cubicBezTo>
                      <a:pt x="18848" y="22467"/>
                      <a:pt x="13460" y="2401"/>
                      <a:pt x="107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67"/>
              <p:cNvSpPr/>
              <p:nvPr/>
            </p:nvSpPr>
            <p:spPr>
              <a:xfrm>
                <a:off x="5417328" y="3339703"/>
                <a:ext cx="225644" cy="1156225"/>
              </a:xfrm>
              <a:custGeom>
                <a:rect b="b" l="l" r="r" t="t"/>
                <a:pathLst>
                  <a:path extrusionOk="0" h="84845" w="16558">
                    <a:moveTo>
                      <a:pt x="0" y="1"/>
                    </a:moveTo>
                    <a:lnTo>
                      <a:pt x="0" y="16655"/>
                    </a:lnTo>
                    <a:cubicBezTo>
                      <a:pt x="73" y="16610"/>
                      <a:pt x="155" y="16586"/>
                      <a:pt x="239" y="16586"/>
                    </a:cubicBezTo>
                    <a:cubicBezTo>
                      <a:pt x="298" y="16586"/>
                      <a:pt x="356" y="16597"/>
                      <a:pt x="410" y="16622"/>
                    </a:cubicBezTo>
                    <a:lnTo>
                      <a:pt x="416" y="16622"/>
                    </a:lnTo>
                    <a:cubicBezTo>
                      <a:pt x="581" y="16688"/>
                      <a:pt x="706" y="16842"/>
                      <a:pt x="702" y="17030"/>
                    </a:cubicBezTo>
                    <a:cubicBezTo>
                      <a:pt x="0" y="52294"/>
                      <a:pt x="3394" y="62958"/>
                      <a:pt x="2438" y="84844"/>
                    </a:cubicBezTo>
                    <a:lnTo>
                      <a:pt x="6627" y="84436"/>
                    </a:lnTo>
                    <a:cubicBezTo>
                      <a:pt x="6627" y="84436"/>
                      <a:pt x="11121" y="60520"/>
                      <a:pt x="10207" y="46068"/>
                    </a:cubicBezTo>
                    <a:cubicBezTo>
                      <a:pt x="10207" y="46068"/>
                      <a:pt x="16558" y="8399"/>
                      <a:pt x="15382" y="1876"/>
                    </a:cubicBezTo>
                    <a:lnTo>
                      <a:pt x="8923" y="10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67"/>
              <p:cNvSpPr/>
              <p:nvPr/>
            </p:nvSpPr>
            <p:spPr>
              <a:xfrm>
                <a:off x="5390386" y="4429467"/>
                <a:ext cx="146318" cy="145092"/>
              </a:xfrm>
              <a:custGeom>
                <a:rect b="b" l="l" r="r" t="t"/>
                <a:pathLst>
                  <a:path extrusionOk="0" h="10647" w="10737">
                    <a:moveTo>
                      <a:pt x="6264" y="0"/>
                    </a:moveTo>
                    <a:cubicBezTo>
                      <a:pt x="4779" y="0"/>
                      <a:pt x="3636" y="711"/>
                      <a:pt x="3195" y="1575"/>
                    </a:cubicBezTo>
                    <a:cubicBezTo>
                      <a:pt x="2524" y="2893"/>
                      <a:pt x="3272" y="6146"/>
                      <a:pt x="1394" y="7212"/>
                    </a:cubicBezTo>
                    <a:cubicBezTo>
                      <a:pt x="0" y="8003"/>
                      <a:pt x="707" y="10246"/>
                      <a:pt x="766" y="10646"/>
                    </a:cubicBezTo>
                    <a:lnTo>
                      <a:pt x="9704" y="10646"/>
                    </a:lnTo>
                    <a:cubicBezTo>
                      <a:pt x="10249" y="10101"/>
                      <a:pt x="9704" y="7566"/>
                      <a:pt x="9704" y="7566"/>
                    </a:cubicBezTo>
                    <a:cubicBezTo>
                      <a:pt x="9704" y="5915"/>
                      <a:pt x="10736" y="1943"/>
                      <a:pt x="9847" y="1297"/>
                    </a:cubicBezTo>
                    <a:cubicBezTo>
                      <a:pt x="8566" y="364"/>
                      <a:pt x="7327" y="0"/>
                      <a:pt x="62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67"/>
              <p:cNvSpPr/>
              <p:nvPr/>
            </p:nvSpPr>
            <p:spPr>
              <a:xfrm>
                <a:off x="5339937" y="3381812"/>
                <a:ext cx="314318" cy="588040"/>
              </a:xfrm>
              <a:custGeom>
                <a:rect b="b" l="l" r="r" t="t"/>
                <a:pathLst>
                  <a:path extrusionOk="0" h="43151" w="23065">
                    <a:moveTo>
                      <a:pt x="21399" y="0"/>
                    </a:moveTo>
                    <a:cubicBezTo>
                      <a:pt x="0" y="610"/>
                      <a:pt x="2133" y="9141"/>
                      <a:pt x="2133" y="9141"/>
                    </a:cubicBezTo>
                    <a:lnTo>
                      <a:pt x="5679" y="42248"/>
                    </a:lnTo>
                    <a:cubicBezTo>
                      <a:pt x="7050" y="42925"/>
                      <a:pt x="8937" y="43151"/>
                      <a:pt x="10843" y="43151"/>
                    </a:cubicBezTo>
                    <a:cubicBezTo>
                      <a:pt x="14655" y="43151"/>
                      <a:pt x="18546" y="42248"/>
                      <a:pt x="18546" y="42248"/>
                    </a:cubicBezTo>
                    <a:lnTo>
                      <a:pt x="18546" y="37491"/>
                    </a:lnTo>
                    <a:lnTo>
                      <a:pt x="21049" y="12825"/>
                    </a:lnTo>
                    <a:cubicBezTo>
                      <a:pt x="23065" y="5539"/>
                      <a:pt x="21399" y="1"/>
                      <a:pt x="213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67"/>
              <p:cNvSpPr/>
              <p:nvPr/>
            </p:nvSpPr>
            <p:spPr>
              <a:xfrm>
                <a:off x="5126708" y="3319943"/>
                <a:ext cx="412232" cy="1172728"/>
              </a:xfrm>
              <a:custGeom>
                <a:rect b="b" l="l" r="r" t="t"/>
                <a:pathLst>
                  <a:path extrusionOk="0" h="86056" w="30250">
                    <a:moveTo>
                      <a:pt x="9446" y="1"/>
                    </a:moveTo>
                    <a:cubicBezTo>
                      <a:pt x="7849" y="23119"/>
                      <a:pt x="4722" y="53562"/>
                      <a:pt x="0" y="85431"/>
                    </a:cubicBezTo>
                    <a:lnTo>
                      <a:pt x="4274" y="86055"/>
                    </a:lnTo>
                    <a:cubicBezTo>
                      <a:pt x="7880" y="71720"/>
                      <a:pt x="12716" y="65322"/>
                      <a:pt x="13405" y="49480"/>
                    </a:cubicBezTo>
                    <a:cubicBezTo>
                      <a:pt x="13762" y="41291"/>
                      <a:pt x="21134" y="18336"/>
                      <a:pt x="21134" y="18336"/>
                    </a:cubicBezTo>
                    <a:cubicBezTo>
                      <a:pt x="21340" y="18257"/>
                      <a:pt x="21542" y="18166"/>
                      <a:pt x="21737" y="18073"/>
                    </a:cubicBezTo>
                    <a:lnTo>
                      <a:pt x="21743" y="18073"/>
                    </a:lnTo>
                    <a:cubicBezTo>
                      <a:pt x="28518" y="14917"/>
                      <a:pt x="29951" y="6356"/>
                      <a:pt x="30249" y="2542"/>
                    </a:cubicBezTo>
                    <a:lnTo>
                      <a:pt x="9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67"/>
              <p:cNvSpPr/>
              <p:nvPr/>
            </p:nvSpPr>
            <p:spPr>
              <a:xfrm>
                <a:off x="5001130" y="4431565"/>
                <a:ext cx="212712" cy="142993"/>
              </a:xfrm>
              <a:custGeom>
                <a:rect b="b" l="l" r="r" t="t"/>
                <a:pathLst>
                  <a:path extrusionOk="0" h="10493" w="15609">
                    <a:moveTo>
                      <a:pt x="8963" y="0"/>
                    </a:moveTo>
                    <a:cubicBezTo>
                      <a:pt x="8658" y="0"/>
                      <a:pt x="8431" y="537"/>
                      <a:pt x="8431" y="537"/>
                    </a:cubicBezTo>
                    <a:cubicBezTo>
                      <a:pt x="8431" y="537"/>
                      <a:pt x="7001" y="4795"/>
                      <a:pt x="5790" y="5318"/>
                    </a:cubicBezTo>
                    <a:cubicBezTo>
                      <a:pt x="4579" y="5839"/>
                      <a:pt x="1" y="6542"/>
                      <a:pt x="428" y="9708"/>
                    </a:cubicBezTo>
                    <a:cubicBezTo>
                      <a:pt x="482" y="10102"/>
                      <a:pt x="544" y="10314"/>
                      <a:pt x="464" y="10492"/>
                    </a:cubicBezTo>
                    <a:lnTo>
                      <a:pt x="14415" y="10492"/>
                    </a:lnTo>
                    <a:cubicBezTo>
                      <a:pt x="15065" y="6448"/>
                      <a:pt x="14177" y="4483"/>
                      <a:pt x="14177" y="4483"/>
                    </a:cubicBezTo>
                    <a:cubicBezTo>
                      <a:pt x="14177" y="4483"/>
                      <a:pt x="15609" y="2349"/>
                      <a:pt x="14837" y="1836"/>
                    </a:cubicBezTo>
                    <a:cubicBezTo>
                      <a:pt x="13689" y="1072"/>
                      <a:pt x="12754" y="816"/>
                      <a:pt x="12016" y="816"/>
                    </a:cubicBezTo>
                    <a:cubicBezTo>
                      <a:pt x="10514" y="816"/>
                      <a:pt x="9830" y="1879"/>
                      <a:pt x="9830" y="1879"/>
                    </a:cubicBezTo>
                    <a:cubicBezTo>
                      <a:pt x="9547" y="398"/>
                      <a:pt x="9226" y="0"/>
                      <a:pt x="89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67"/>
              <p:cNvSpPr/>
              <p:nvPr/>
            </p:nvSpPr>
            <p:spPr>
              <a:xfrm>
                <a:off x="5170288" y="3333203"/>
                <a:ext cx="368651" cy="634306"/>
              </a:xfrm>
              <a:custGeom>
                <a:rect b="b" l="l" r="r" t="t"/>
                <a:pathLst>
                  <a:path extrusionOk="0" h="46546" w="27052">
                    <a:moveTo>
                      <a:pt x="9937" y="1"/>
                    </a:moveTo>
                    <a:cubicBezTo>
                      <a:pt x="8266" y="1"/>
                      <a:pt x="6895" y="552"/>
                      <a:pt x="6094" y="1943"/>
                    </a:cubicBezTo>
                    <a:cubicBezTo>
                      <a:pt x="2235" y="8645"/>
                      <a:pt x="1" y="45205"/>
                      <a:pt x="1" y="45205"/>
                    </a:cubicBezTo>
                    <a:cubicBezTo>
                      <a:pt x="1598" y="46269"/>
                      <a:pt x="4707" y="46545"/>
                      <a:pt x="7507" y="46545"/>
                    </a:cubicBezTo>
                    <a:cubicBezTo>
                      <a:pt x="10536" y="46545"/>
                      <a:pt x="13202" y="46222"/>
                      <a:pt x="13202" y="46222"/>
                    </a:cubicBezTo>
                    <a:lnTo>
                      <a:pt x="13202" y="43096"/>
                    </a:lnTo>
                    <a:cubicBezTo>
                      <a:pt x="14015" y="40580"/>
                      <a:pt x="18920" y="19002"/>
                      <a:pt x="18920" y="19002"/>
                    </a:cubicBezTo>
                    <a:cubicBezTo>
                      <a:pt x="25248" y="15344"/>
                      <a:pt x="27051" y="8037"/>
                      <a:pt x="27051" y="8037"/>
                    </a:cubicBezTo>
                    <a:cubicBezTo>
                      <a:pt x="27051" y="8037"/>
                      <a:pt x="16314" y="1"/>
                      <a:pt x="99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67"/>
              <p:cNvSpPr/>
              <p:nvPr/>
            </p:nvSpPr>
            <p:spPr>
              <a:xfrm>
                <a:off x="5350335" y="2564571"/>
                <a:ext cx="51294" cy="21368"/>
              </a:xfrm>
              <a:custGeom>
                <a:rect b="b" l="l" r="r" t="t"/>
                <a:pathLst>
                  <a:path extrusionOk="0" h="1568" w="3764">
                    <a:moveTo>
                      <a:pt x="855" y="0"/>
                    </a:moveTo>
                    <a:cubicBezTo>
                      <a:pt x="355" y="0"/>
                      <a:pt x="0" y="97"/>
                      <a:pt x="44" y="385"/>
                    </a:cubicBezTo>
                    <a:cubicBezTo>
                      <a:pt x="177" y="1276"/>
                      <a:pt x="3324" y="1567"/>
                      <a:pt x="3324" y="1567"/>
                    </a:cubicBezTo>
                    <a:cubicBezTo>
                      <a:pt x="3324" y="1567"/>
                      <a:pt x="3764" y="1164"/>
                      <a:pt x="3590" y="428"/>
                    </a:cubicBezTo>
                    <a:cubicBezTo>
                      <a:pt x="3590" y="428"/>
                      <a:pt x="1903" y="0"/>
                      <a:pt x="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67"/>
              <p:cNvSpPr/>
              <p:nvPr/>
            </p:nvSpPr>
            <p:spPr>
              <a:xfrm>
                <a:off x="5348373" y="2444635"/>
                <a:ext cx="184639" cy="230455"/>
              </a:xfrm>
              <a:custGeom>
                <a:rect b="b" l="l" r="r" t="t"/>
                <a:pathLst>
                  <a:path extrusionOk="0" h="16911" w="13549">
                    <a:moveTo>
                      <a:pt x="5396" y="1"/>
                    </a:moveTo>
                    <a:cubicBezTo>
                      <a:pt x="4104" y="1"/>
                      <a:pt x="3034" y="448"/>
                      <a:pt x="2563" y="1576"/>
                    </a:cubicBezTo>
                    <a:cubicBezTo>
                      <a:pt x="1127" y="5022"/>
                      <a:pt x="1" y="16910"/>
                      <a:pt x="5868" y="16910"/>
                    </a:cubicBezTo>
                    <a:cubicBezTo>
                      <a:pt x="6057" y="16910"/>
                      <a:pt x="6253" y="16898"/>
                      <a:pt x="6457" y="16873"/>
                    </a:cubicBezTo>
                    <a:cubicBezTo>
                      <a:pt x="12696" y="16098"/>
                      <a:pt x="13549" y="7449"/>
                      <a:pt x="13304" y="4693"/>
                    </a:cubicBezTo>
                    <a:cubicBezTo>
                      <a:pt x="13129" y="2733"/>
                      <a:pt x="8588" y="1"/>
                      <a:pt x="5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67"/>
              <p:cNvSpPr/>
              <p:nvPr/>
            </p:nvSpPr>
            <p:spPr>
              <a:xfrm>
                <a:off x="5389201" y="2592357"/>
                <a:ext cx="122184" cy="83618"/>
              </a:xfrm>
              <a:custGeom>
                <a:rect b="b" l="l" r="r" t="t"/>
                <a:pathLst>
                  <a:path extrusionOk="0" h="6136" w="8966">
                    <a:moveTo>
                      <a:pt x="2151" y="0"/>
                    </a:moveTo>
                    <a:cubicBezTo>
                      <a:pt x="2129" y="0"/>
                      <a:pt x="2107" y="0"/>
                      <a:pt x="2085" y="0"/>
                    </a:cubicBezTo>
                    <a:cubicBezTo>
                      <a:pt x="2085" y="0"/>
                      <a:pt x="0" y="4955"/>
                      <a:pt x="2280" y="6026"/>
                    </a:cubicBezTo>
                    <a:cubicBezTo>
                      <a:pt x="2439" y="6101"/>
                      <a:pt x="2611" y="6136"/>
                      <a:pt x="2791" y="6136"/>
                    </a:cubicBezTo>
                    <a:cubicBezTo>
                      <a:pt x="5182" y="6136"/>
                      <a:pt x="8966" y="0"/>
                      <a:pt x="2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67"/>
              <p:cNvSpPr/>
              <p:nvPr/>
            </p:nvSpPr>
            <p:spPr>
              <a:xfrm>
                <a:off x="5422547" y="2621125"/>
                <a:ext cx="94098" cy="139382"/>
              </a:xfrm>
              <a:custGeom>
                <a:rect b="b" l="l" r="r" t="t"/>
                <a:pathLst>
                  <a:path extrusionOk="0" h="10228" w="6905">
                    <a:moveTo>
                      <a:pt x="4919" y="0"/>
                    </a:moveTo>
                    <a:cubicBezTo>
                      <a:pt x="1507" y="0"/>
                      <a:pt x="103" y="2919"/>
                      <a:pt x="103" y="2919"/>
                    </a:cubicBezTo>
                    <a:cubicBezTo>
                      <a:pt x="103" y="2919"/>
                      <a:pt x="341" y="6412"/>
                      <a:pt x="1" y="9507"/>
                    </a:cubicBezTo>
                    <a:cubicBezTo>
                      <a:pt x="1" y="9507"/>
                      <a:pt x="625" y="10227"/>
                      <a:pt x="2074" y="10227"/>
                    </a:cubicBezTo>
                    <a:cubicBezTo>
                      <a:pt x="3177" y="10227"/>
                      <a:pt x="4757" y="9811"/>
                      <a:pt x="6904" y="8343"/>
                    </a:cubicBezTo>
                    <a:cubicBezTo>
                      <a:pt x="6904" y="8343"/>
                      <a:pt x="5912" y="3019"/>
                      <a:pt x="6569" y="675"/>
                    </a:cubicBezTo>
                    <a:lnTo>
                      <a:pt x="6147" y="119"/>
                    </a:lnTo>
                    <a:cubicBezTo>
                      <a:pt x="5712" y="37"/>
                      <a:pt x="530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67"/>
              <p:cNvSpPr/>
              <p:nvPr/>
            </p:nvSpPr>
            <p:spPr>
              <a:xfrm>
                <a:off x="5353524" y="2428636"/>
                <a:ext cx="248961" cy="207315"/>
              </a:xfrm>
              <a:custGeom>
                <a:rect b="b" l="l" r="r" t="t"/>
                <a:pathLst>
                  <a:path extrusionOk="0" h="15213" w="18269">
                    <a:moveTo>
                      <a:pt x="7968" y="0"/>
                    </a:moveTo>
                    <a:cubicBezTo>
                      <a:pt x="3775" y="0"/>
                      <a:pt x="0" y="3545"/>
                      <a:pt x="2440" y="3697"/>
                    </a:cubicBezTo>
                    <a:cubicBezTo>
                      <a:pt x="2285" y="4672"/>
                      <a:pt x="2243" y="6546"/>
                      <a:pt x="3207" y="9436"/>
                    </a:cubicBezTo>
                    <a:cubicBezTo>
                      <a:pt x="3207" y="9436"/>
                      <a:pt x="3209" y="8632"/>
                      <a:pt x="4159" y="8586"/>
                    </a:cubicBezTo>
                    <a:cubicBezTo>
                      <a:pt x="4167" y="8586"/>
                      <a:pt x="4175" y="8586"/>
                      <a:pt x="4183" y="8586"/>
                    </a:cubicBezTo>
                    <a:cubicBezTo>
                      <a:pt x="5114" y="8586"/>
                      <a:pt x="5253" y="11184"/>
                      <a:pt x="4703" y="12013"/>
                    </a:cubicBezTo>
                    <a:cubicBezTo>
                      <a:pt x="4703" y="12013"/>
                      <a:pt x="6051" y="15212"/>
                      <a:pt x="9422" y="15212"/>
                    </a:cubicBezTo>
                    <a:cubicBezTo>
                      <a:pt x="10080" y="15212"/>
                      <a:pt x="10816" y="15090"/>
                      <a:pt x="11634" y="14798"/>
                    </a:cubicBezTo>
                    <a:cubicBezTo>
                      <a:pt x="16153" y="13187"/>
                      <a:pt x="18268" y="1418"/>
                      <a:pt x="8977" y="72"/>
                    </a:cubicBezTo>
                    <a:cubicBezTo>
                      <a:pt x="8640" y="23"/>
                      <a:pt x="8302" y="0"/>
                      <a:pt x="7968" y="0"/>
                    </a:cubicBezTo>
                    <a:close/>
                  </a:path>
                </a:pathLst>
              </a:custGeom>
              <a:solidFill>
                <a:srgbClr val="6248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67"/>
              <p:cNvSpPr/>
              <p:nvPr/>
            </p:nvSpPr>
            <p:spPr>
              <a:xfrm>
                <a:off x="5113516" y="2716626"/>
                <a:ext cx="590275" cy="752306"/>
              </a:xfrm>
              <a:custGeom>
                <a:rect b="b" l="l" r="r" t="t"/>
                <a:pathLst>
                  <a:path extrusionOk="0" h="55205" w="43315">
                    <a:moveTo>
                      <a:pt x="24589" y="1"/>
                    </a:moveTo>
                    <a:cubicBezTo>
                      <a:pt x="20976" y="1"/>
                      <a:pt x="17388" y="604"/>
                      <a:pt x="14550" y="1994"/>
                    </a:cubicBezTo>
                    <a:cubicBezTo>
                      <a:pt x="7720" y="5340"/>
                      <a:pt x="8680" y="32177"/>
                      <a:pt x="8680" y="32177"/>
                    </a:cubicBezTo>
                    <a:cubicBezTo>
                      <a:pt x="8680" y="32177"/>
                      <a:pt x="1" y="41913"/>
                      <a:pt x="2567" y="46888"/>
                    </a:cubicBezTo>
                    <a:cubicBezTo>
                      <a:pt x="4818" y="51250"/>
                      <a:pt x="7918" y="55204"/>
                      <a:pt x="18096" y="55204"/>
                    </a:cubicBezTo>
                    <a:cubicBezTo>
                      <a:pt x="20618" y="55204"/>
                      <a:pt x="23574" y="54962"/>
                      <a:pt x="27059" y="54422"/>
                    </a:cubicBezTo>
                    <a:cubicBezTo>
                      <a:pt x="28696" y="54169"/>
                      <a:pt x="30065" y="54077"/>
                      <a:pt x="31221" y="54077"/>
                    </a:cubicBezTo>
                    <a:cubicBezTo>
                      <a:pt x="34281" y="54077"/>
                      <a:pt x="35846" y="54721"/>
                      <a:pt x="36925" y="54721"/>
                    </a:cubicBezTo>
                    <a:cubicBezTo>
                      <a:pt x="37609" y="54721"/>
                      <a:pt x="38098" y="54462"/>
                      <a:pt x="38650" y="53613"/>
                    </a:cubicBezTo>
                    <a:cubicBezTo>
                      <a:pt x="41356" y="49454"/>
                      <a:pt x="38390" y="44352"/>
                      <a:pt x="38506" y="36186"/>
                    </a:cubicBezTo>
                    <a:cubicBezTo>
                      <a:pt x="38621" y="28021"/>
                      <a:pt x="43314" y="7596"/>
                      <a:pt x="39437" y="4146"/>
                    </a:cubicBezTo>
                    <a:cubicBezTo>
                      <a:pt x="36643" y="1662"/>
                      <a:pt x="30584" y="1"/>
                      <a:pt x="245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67"/>
              <p:cNvSpPr/>
              <p:nvPr/>
            </p:nvSpPr>
            <p:spPr>
              <a:xfrm>
                <a:off x="5174704" y="2982690"/>
                <a:ext cx="2140" cy="2971"/>
              </a:xfrm>
              <a:custGeom>
                <a:rect b="b" l="l" r="r" t="t"/>
                <a:pathLst>
                  <a:path extrusionOk="0" h="218" w="157">
                    <a:moveTo>
                      <a:pt x="132" y="0"/>
                    </a:moveTo>
                    <a:lnTo>
                      <a:pt x="1" y="218"/>
                    </a:lnTo>
                    <a:cubicBezTo>
                      <a:pt x="49" y="142"/>
                      <a:pt x="100" y="69"/>
                      <a:pt x="157" y="0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67"/>
              <p:cNvSpPr/>
              <p:nvPr/>
            </p:nvSpPr>
            <p:spPr>
              <a:xfrm>
                <a:off x="5297215" y="2448519"/>
                <a:ext cx="179774" cy="69528"/>
              </a:xfrm>
              <a:custGeom>
                <a:rect b="b" l="l" r="r" t="t"/>
                <a:pathLst>
                  <a:path extrusionOk="0" h="5102" w="13192">
                    <a:moveTo>
                      <a:pt x="2369" y="1"/>
                    </a:moveTo>
                    <a:cubicBezTo>
                      <a:pt x="940" y="1"/>
                      <a:pt x="0" y="339"/>
                      <a:pt x="259" y="1185"/>
                    </a:cubicBezTo>
                    <a:cubicBezTo>
                      <a:pt x="956" y="3458"/>
                      <a:pt x="7588" y="5101"/>
                      <a:pt x="7588" y="5101"/>
                    </a:cubicBezTo>
                    <a:cubicBezTo>
                      <a:pt x="7588" y="5101"/>
                      <a:pt x="13191" y="3866"/>
                      <a:pt x="10365" y="2086"/>
                    </a:cubicBezTo>
                    <a:cubicBezTo>
                      <a:pt x="8590" y="967"/>
                      <a:pt x="4783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67"/>
              <p:cNvSpPr/>
              <p:nvPr/>
            </p:nvSpPr>
            <p:spPr>
              <a:xfrm>
                <a:off x="5367601" y="2415731"/>
                <a:ext cx="218081" cy="148812"/>
              </a:xfrm>
              <a:custGeom>
                <a:rect b="b" l="l" r="r" t="t"/>
                <a:pathLst>
                  <a:path extrusionOk="0" h="10920" w="16003">
                    <a:moveTo>
                      <a:pt x="12198" y="7506"/>
                    </a:moveTo>
                    <a:cubicBezTo>
                      <a:pt x="12200" y="7506"/>
                      <a:pt x="12202" y="7506"/>
                      <a:pt x="12204" y="7506"/>
                    </a:cubicBezTo>
                    <a:cubicBezTo>
                      <a:pt x="13369" y="7511"/>
                      <a:pt x="14763" y="7667"/>
                      <a:pt x="13914" y="9680"/>
                    </a:cubicBezTo>
                    <a:cubicBezTo>
                      <a:pt x="13914" y="9680"/>
                      <a:pt x="12056" y="9539"/>
                      <a:pt x="11276" y="9340"/>
                    </a:cubicBezTo>
                    <a:cubicBezTo>
                      <a:pt x="11276" y="9340"/>
                      <a:pt x="11048" y="7506"/>
                      <a:pt x="12198" y="7506"/>
                    </a:cubicBezTo>
                    <a:close/>
                    <a:moveTo>
                      <a:pt x="5124" y="0"/>
                    </a:moveTo>
                    <a:cubicBezTo>
                      <a:pt x="4300" y="0"/>
                      <a:pt x="3547" y="120"/>
                      <a:pt x="2893" y="375"/>
                    </a:cubicBezTo>
                    <a:cubicBezTo>
                      <a:pt x="552" y="1298"/>
                      <a:pt x="0" y="5963"/>
                      <a:pt x="0" y="5963"/>
                    </a:cubicBezTo>
                    <a:cubicBezTo>
                      <a:pt x="5297" y="10070"/>
                      <a:pt x="14292" y="10920"/>
                      <a:pt x="14292" y="10920"/>
                    </a:cubicBezTo>
                    <a:cubicBezTo>
                      <a:pt x="14292" y="10920"/>
                      <a:pt x="16002" y="3950"/>
                      <a:pt x="12441" y="2123"/>
                    </a:cubicBezTo>
                    <a:cubicBezTo>
                      <a:pt x="9869" y="803"/>
                      <a:pt x="7260" y="0"/>
                      <a:pt x="5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67"/>
              <p:cNvSpPr/>
              <p:nvPr/>
            </p:nvSpPr>
            <p:spPr>
              <a:xfrm>
                <a:off x="5370095" y="2675485"/>
                <a:ext cx="328450" cy="179147"/>
              </a:xfrm>
              <a:custGeom>
                <a:rect b="b" l="l" r="r" t="t"/>
                <a:pathLst>
                  <a:path extrusionOk="0" h="13146" w="24102">
                    <a:moveTo>
                      <a:pt x="11225" y="0"/>
                    </a:moveTo>
                    <a:cubicBezTo>
                      <a:pt x="3789" y="0"/>
                      <a:pt x="1" y="3589"/>
                      <a:pt x="1" y="3589"/>
                    </a:cubicBezTo>
                    <a:cubicBezTo>
                      <a:pt x="1" y="3589"/>
                      <a:pt x="7818" y="13075"/>
                      <a:pt x="13992" y="13146"/>
                    </a:cubicBezTo>
                    <a:cubicBezTo>
                      <a:pt x="14011" y="13146"/>
                      <a:pt x="14029" y="13146"/>
                      <a:pt x="14047" y="13146"/>
                    </a:cubicBezTo>
                    <a:cubicBezTo>
                      <a:pt x="20191" y="13146"/>
                      <a:pt x="24102" y="1507"/>
                      <a:pt x="14519" y="225"/>
                    </a:cubicBezTo>
                    <a:cubicBezTo>
                      <a:pt x="13352" y="69"/>
                      <a:pt x="12254" y="0"/>
                      <a:pt x="112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67"/>
              <p:cNvSpPr/>
              <p:nvPr/>
            </p:nvSpPr>
            <p:spPr>
              <a:xfrm>
                <a:off x="5029189" y="2771027"/>
                <a:ext cx="331026" cy="556779"/>
              </a:xfrm>
              <a:custGeom>
                <a:rect b="b" l="l" r="r" t="t"/>
                <a:pathLst>
                  <a:path extrusionOk="0" h="40857" w="24291">
                    <a:moveTo>
                      <a:pt x="18614" y="1"/>
                    </a:moveTo>
                    <a:cubicBezTo>
                      <a:pt x="18614" y="1"/>
                      <a:pt x="0" y="21965"/>
                      <a:pt x="2684" y="32334"/>
                    </a:cubicBezTo>
                    <a:cubicBezTo>
                      <a:pt x="3965" y="37280"/>
                      <a:pt x="7570" y="40857"/>
                      <a:pt x="10413" y="40857"/>
                    </a:cubicBezTo>
                    <a:cubicBezTo>
                      <a:pt x="11523" y="40857"/>
                      <a:pt x="12517" y="40312"/>
                      <a:pt x="13211" y="39091"/>
                    </a:cubicBezTo>
                    <a:cubicBezTo>
                      <a:pt x="15684" y="34740"/>
                      <a:pt x="13211" y="28567"/>
                      <a:pt x="13211" y="28567"/>
                    </a:cubicBezTo>
                    <a:lnTo>
                      <a:pt x="23606" y="12672"/>
                    </a:lnTo>
                    <a:cubicBezTo>
                      <a:pt x="24291" y="2966"/>
                      <a:pt x="18614" y="1"/>
                      <a:pt x="186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8" name="Google Shape;1258;p67"/>
            <p:cNvGrpSpPr/>
            <p:nvPr/>
          </p:nvGrpSpPr>
          <p:grpSpPr>
            <a:xfrm>
              <a:off x="3382878" y="2622174"/>
              <a:ext cx="862266" cy="1952385"/>
              <a:chOff x="3382878" y="2622174"/>
              <a:chExt cx="862266" cy="1952385"/>
            </a:xfrm>
          </p:grpSpPr>
          <p:sp>
            <p:nvSpPr>
              <p:cNvPr id="1259" name="Google Shape;1259;p67"/>
              <p:cNvSpPr/>
              <p:nvPr/>
            </p:nvSpPr>
            <p:spPr>
              <a:xfrm>
                <a:off x="3387075" y="3704130"/>
                <a:ext cx="75047" cy="103951"/>
              </a:xfrm>
              <a:custGeom>
                <a:rect b="b" l="l" r="r" t="t"/>
                <a:pathLst>
                  <a:path extrusionOk="0" h="7628" w="5507">
                    <a:moveTo>
                      <a:pt x="4068" y="0"/>
                    </a:moveTo>
                    <a:cubicBezTo>
                      <a:pt x="3216" y="0"/>
                      <a:pt x="2188" y="493"/>
                      <a:pt x="1959" y="1088"/>
                    </a:cubicBezTo>
                    <a:cubicBezTo>
                      <a:pt x="1959" y="1088"/>
                      <a:pt x="1189" y="2979"/>
                      <a:pt x="860" y="4254"/>
                    </a:cubicBezTo>
                    <a:cubicBezTo>
                      <a:pt x="532" y="5530"/>
                      <a:pt x="1" y="7180"/>
                      <a:pt x="209" y="7354"/>
                    </a:cubicBezTo>
                    <a:cubicBezTo>
                      <a:pt x="215" y="7360"/>
                      <a:pt x="223" y="7363"/>
                      <a:pt x="231" y="7363"/>
                    </a:cubicBezTo>
                    <a:cubicBezTo>
                      <a:pt x="489" y="7363"/>
                      <a:pt x="1554" y="4874"/>
                      <a:pt x="1555" y="4873"/>
                    </a:cubicBezTo>
                    <a:lnTo>
                      <a:pt x="1555" y="4873"/>
                    </a:lnTo>
                    <a:cubicBezTo>
                      <a:pt x="1554" y="4874"/>
                      <a:pt x="1284" y="7393"/>
                      <a:pt x="1584" y="7616"/>
                    </a:cubicBezTo>
                    <a:cubicBezTo>
                      <a:pt x="1595" y="7624"/>
                      <a:pt x="1607" y="7628"/>
                      <a:pt x="1619" y="7628"/>
                    </a:cubicBezTo>
                    <a:cubicBezTo>
                      <a:pt x="1948" y="7628"/>
                      <a:pt x="2770" y="4867"/>
                      <a:pt x="2770" y="4867"/>
                    </a:cubicBezTo>
                    <a:cubicBezTo>
                      <a:pt x="2770" y="4867"/>
                      <a:pt x="2886" y="7110"/>
                      <a:pt x="3218" y="7168"/>
                    </a:cubicBezTo>
                    <a:cubicBezTo>
                      <a:pt x="3222" y="7169"/>
                      <a:pt x="3226" y="7170"/>
                      <a:pt x="3230" y="7170"/>
                    </a:cubicBezTo>
                    <a:cubicBezTo>
                      <a:pt x="3559" y="7170"/>
                      <a:pt x="3973" y="4771"/>
                      <a:pt x="3973" y="4771"/>
                    </a:cubicBezTo>
                    <a:cubicBezTo>
                      <a:pt x="3973" y="4771"/>
                      <a:pt x="4747" y="5690"/>
                      <a:pt x="4997" y="6344"/>
                    </a:cubicBezTo>
                    <a:cubicBezTo>
                      <a:pt x="4997" y="6344"/>
                      <a:pt x="5436" y="6062"/>
                      <a:pt x="4972" y="4755"/>
                    </a:cubicBezTo>
                    <a:cubicBezTo>
                      <a:pt x="4509" y="3447"/>
                      <a:pt x="5506" y="2302"/>
                      <a:pt x="5262" y="834"/>
                    </a:cubicBezTo>
                    <a:cubicBezTo>
                      <a:pt x="5161" y="235"/>
                      <a:pt x="4657" y="0"/>
                      <a:pt x="40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67"/>
              <p:cNvSpPr/>
              <p:nvPr/>
            </p:nvSpPr>
            <p:spPr>
              <a:xfrm>
                <a:off x="3420163" y="3708340"/>
                <a:ext cx="50653" cy="65330"/>
              </a:xfrm>
              <a:custGeom>
                <a:rect b="b" l="l" r="r" t="t"/>
                <a:pathLst>
                  <a:path extrusionOk="0" h="4794" w="3717">
                    <a:moveTo>
                      <a:pt x="2664" y="0"/>
                    </a:moveTo>
                    <a:lnTo>
                      <a:pt x="0" y="372"/>
                    </a:lnTo>
                    <a:cubicBezTo>
                      <a:pt x="0" y="372"/>
                      <a:pt x="1362" y="1732"/>
                      <a:pt x="1928" y="2291"/>
                    </a:cubicBezTo>
                    <a:cubicBezTo>
                      <a:pt x="2493" y="2852"/>
                      <a:pt x="3025" y="4653"/>
                      <a:pt x="3511" y="4793"/>
                    </a:cubicBezTo>
                    <a:cubicBezTo>
                      <a:pt x="3511" y="4793"/>
                      <a:pt x="3717" y="1516"/>
                      <a:pt x="26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67"/>
              <p:cNvSpPr/>
              <p:nvPr/>
            </p:nvSpPr>
            <p:spPr>
              <a:xfrm>
                <a:off x="3382878" y="2944369"/>
                <a:ext cx="123969" cy="781714"/>
              </a:xfrm>
              <a:custGeom>
                <a:rect b="b" l="l" r="r" t="t"/>
                <a:pathLst>
                  <a:path extrusionOk="0" h="57363" w="9097">
                    <a:moveTo>
                      <a:pt x="4000" y="1"/>
                    </a:moveTo>
                    <a:cubicBezTo>
                      <a:pt x="0" y="4260"/>
                      <a:pt x="2286" y="12215"/>
                      <a:pt x="4000" y="27146"/>
                    </a:cubicBezTo>
                    <a:lnTo>
                      <a:pt x="2065" y="57331"/>
                    </a:lnTo>
                    <a:cubicBezTo>
                      <a:pt x="2065" y="57331"/>
                      <a:pt x="2277" y="57363"/>
                      <a:pt x="2605" y="57363"/>
                    </a:cubicBezTo>
                    <a:cubicBezTo>
                      <a:pt x="3303" y="57363"/>
                      <a:pt x="4527" y="57222"/>
                      <a:pt x="5370" y="56347"/>
                    </a:cubicBezTo>
                    <a:lnTo>
                      <a:pt x="9096" y="28461"/>
                    </a:lnTo>
                    <a:lnTo>
                      <a:pt x="9096" y="62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67"/>
              <p:cNvSpPr/>
              <p:nvPr/>
            </p:nvSpPr>
            <p:spPr>
              <a:xfrm>
                <a:off x="3659285" y="3488093"/>
                <a:ext cx="400662" cy="1086466"/>
              </a:xfrm>
              <a:custGeom>
                <a:rect b="b" l="l" r="r" t="t"/>
                <a:pathLst>
                  <a:path extrusionOk="0" h="79726" w="29401">
                    <a:moveTo>
                      <a:pt x="8066" y="1"/>
                    </a:moveTo>
                    <a:cubicBezTo>
                      <a:pt x="4510" y="1"/>
                      <a:pt x="0" y="12247"/>
                      <a:pt x="0" y="12247"/>
                    </a:cubicBezTo>
                    <a:cubicBezTo>
                      <a:pt x="0" y="12247"/>
                      <a:pt x="5519" y="27380"/>
                      <a:pt x="6212" y="33433"/>
                    </a:cubicBezTo>
                    <a:cubicBezTo>
                      <a:pt x="6907" y="39487"/>
                      <a:pt x="8035" y="42169"/>
                      <a:pt x="11536" y="48922"/>
                    </a:cubicBezTo>
                    <a:cubicBezTo>
                      <a:pt x="15943" y="57423"/>
                      <a:pt x="18479" y="67971"/>
                      <a:pt x="19216" y="71061"/>
                    </a:cubicBezTo>
                    <a:cubicBezTo>
                      <a:pt x="19204" y="71322"/>
                      <a:pt x="19143" y="71541"/>
                      <a:pt x="19070" y="71792"/>
                    </a:cubicBezTo>
                    <a:cubicBezTo>
                      <a:pt x="18805" y="72697"/>
                      <a:pt x="18195" y="74586"/>
                      <a:pt x="17992" y="75404"/>
                    </a:cubicBezTo>
                    <a:cubicBezTo>
                      <a:pt x="17749" y="76420"/>
                      <a:pt x="18554" y="79134"/>
                      <a:pt x="18786" y="79725"/>
                    </a:cubicBezTo>
                    <a:lnTo>
                      <a:pt x="19447" y="79725"/>
                    </a:lnTo>
                    <a:cubicBezTo>
                      <a:pt x="19462" y="79230"/>
                      <a:pt x="19546" y="77126"/>
                      <a:pt x="20076" y="76664"/>
                    </a:cubicBezTo>
                    <a:cubicBezTo>
                      <a:pt x="20076" y="76664"/>
                      <a:pt x="20240" y="76633"/>
                      <a:pt x="20494" y="76633"/>
                    </a:cubicBezTo>
                    <a:cubicBezTo>
                      <a:pt x="21058" y="76633"/>
                      <a:pt x="22060" y="76785"/>
                      <a:pt x="22671" y="77764"/>
                    </a:cubicBezTo>
                    <a:cubicBezTo>
                      <a:pt x="23104" y="78460"/>
                      <a:pt x="23475" y="78903"/>
                      <a:pt x="23766" y="79191"/>
                    </a:cubicBezTo>
                    <a:lnTo>
                      <a:pt x="29400" y="79191"/>
                    </a:lnTo>
                    <a:cubicBezTo>
                      <a:pt x="29250" y="78983"/>
                      <a:pt x="29086" y="78794"/>
                      <a:pt x="28909" y="78646"/>
                    </a:cubicBezTo>
                    <a:cubicBezTo>
                      <a:pt x="28321" y="78149"/>
                      <a:pt x="27664" y="77953"/>
                      <a:pt x="27536" y="77920"/>
                    </a:cubicBezTo>
                    <a:cubicBezTo>
                      <a:pt x="27527" y="77918"/>
                      <a:pt x="27517" y="77914"/>
                      <a:pt x="27510" y="77910"/>
                    </a:cubicBezTo>
                    <a:cubicBezTo>
                      <a:pt x="26477" y="77075"/>
                      <a:pt x="23830" y="73504"/>
                      <a:pt x="23286" y="71710"/>
                    </a:cubicBezTo>
                    <a:cubicBezTo>
                      <a:pt x="20431" y="62299"/>
                      <a:pt x="15631" y="39842"/>
                      <a:pt x="15096" y="36638"/>
                    </a:cubicBezTo>
                    <a:cubicBezTo>
                      <a:pt x="14562" y="33433"/>
                      <a:pt x="14135" y="17378"/>
                      <a:pt x="10943" y="4290"/>
                    </a:cubicBezTo>
                    <a:cubicBezTo>
                      <a:pt x="10186" y="1185"/>
                      <a:pt x="9172" y="1"/>
                      <a:pt x="80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67"/>
              <p:cNvSpPr/>
              <p:nvPr/>
            </p:nvSpPr>
            <p:spPr>
              <a:xfrm>
                <a:off x="3465461" y="3604008"/>
                <a:ext cx="192420" cy="955915"/>
              </a:xfrm>
              <a:custGeom>
                <a:rect b="b" l="l" r="r" t="t"/>
                <a:pathLst>
                  <a:path extrusionOk="0" h="70146" w="14120">
                    <a:moveTo>
                      <a:pt x="854" y="1"/>
                    </a:moveTo>
                    <a:lnTo>
                      <a:pt x="854" y="1"/>
                    </a:lnTo>
                    <a:cubicBezTo>
                      <a:pt x="0" y="13343"/>
                      <a:pt x="2529" y="16653"/>
                      <a:pt x="3511" y="22139"/>
                    </a:cubicBezTo>
                    <a:cubicBezTo>
                      <a:pt x="4255" y="26290"/>
                      <a:pt x="2140" y="32304"/>
                      <a:pt x="4273" y="38990"/>
                    </a:cubicBezTo>
                    <a:cubicBezTo>
                      <a:pt x="5692" y="43441"/>
                      <a:pt x="8846" y="62312"/>
                      <a:pt x="8846" y="62312"/>
                    </a:cubicBezTo>
                    <a:lnTo>
                      <a:pt x="8846" y="70145"/>
                    </a:lnTo>
                    <a:lnTo>
                      <a:pt x="14119" y="70145"/>
                    </a:lnTo>
                    <a:cubicBezTo>
                      <a:pt x="14119" y="70145"/>
                      <a:pt x="12041" y="61476"/>
                      <a:pt x="12041" y="58217"/>
                    </a:cubicBezTo>
                    <a:cubicBezTo>
                      <a:pt x="12041" y="44152"/>
                      <a:pt x="10101" y="27384"/>
                      <a:pt x="10390" y="21008"/>
                    </a:cubicBezTo>
                    <a:cubicBezTo>
                      <a:pt x="10671" y="14777"/>
                      <a:pt x="12763" y="2492"/>
                      <a:pt x="12763" y="2492"/>
                    </a:cubicBezTo>
                    <a:lnTo>
                      <a:pt x="8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67"/>
              <p:cNvSpPr/>
              <p:nvPr/>
            </p:nvSpPr>
            <p:spPr>
              <a:xfrm>
                <a:off x="3445265" y="3314301"/>
                <a:ext cx="329363" cy="1085308"/>
              </a:xfrm>
              <a:custGeom>
                <a:rect b="b" l="l" r="r" t="t"/>
                <a:pathLst>
                  <a:path extrusionOk="0" h="79641" w="24169">
                    <a:moveTo>
                      <a:pt x="24168" y="0"/>
                    </a:moveTo>
                    <a:lnTo>
                      <a:pt x="8897" y="711"/>
                    </a:lnTo>
                    <a:cubicBezTo>
                      <a:pt x="8897" y="711"/>
                      <a:pt x="1" y="8103"/>
                      <a:pt x="2336" y="21260"/>
                    </a:cubicBezTo>
                    <a:cubicBezTo>
                      <a:pt x="2336" y="21260"/>
                      <a:pt x="2327" y="21395"/>
                      <a:pt x="2316" y="21632"/>
                    </a:cubicBezTo>
                    <a:cubicBezTo>
                      <a:pt x="1944" y="27825"/>
                      <a:pt x="2309" y="31823"/>
                      <a:pt x="2902" y="34894"/>
                    </a:cubicBezTo>
                    <a:cubicBezTo>
                      <a:pt x="3556" y="38282"/>
                      <a:pt x="4483" y="40548"/>
                      <a:pt x="4993" y="43400"/>
                    </a:cubicBezTo>
                    <a:cubicBezTo>
                      <a:pt x="5737" y="47551"/>
                      <a:pt x="3622" y="53563"/>
                      <a:pt x="5755" y="60249"/>
                    </a:cubicBezTo>
                    <a:cubicBezTo>
                      <a:pt x="6764" y="63414"/>
                      <a:pt x="8650" y="73862"/>
                      <a:pt x="9656" y="79641"/>
                    </a:cubicBezTo>
                    <a:lnTo>
                      <a:pt x="13527" y="79641"/>
                    </a:lnTo>
                    <a:cubicBezTo>
                      <a:pt x="13526" y="79586"/>
                      <a:pt x="13525" y="79529"/>
                      <a:pt x="13525" y="79477"/>
                    </a:cubicBezTo>
                    <a:cubicBezTo>
                      <a:pt x="13525" y="65412"/>
                      <a:pt x="11585" y="48643"/>
                      <a:pt x="11872" y="42267"/>
                    </a:cubicBezTo>
                    <a:cubicBezTo>
                      <a:pt x="11994" y="39581"/>
                      <a:pt x="12452" y="35768"/>
                      <a:pt x="12934" y="32300"/>
                    </a:cubicBezTo>
                    <a:cubicBezTo>
                      <a:pt x="12937" y="32284"/>
                      <a:pt x="14776" y="20443"/>
                      <a:pt x="16230" y="19584"/>
                    </a:cubicBezTo>
                    <a:cubicBezTo>
                      <a:pt x="17105" y="19066"/>
                      <a:pt x="24168" y="0"/>
                      <a:pt x="2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67"/>
              <p:cNvSpPr/>
              <p:nvPr/>
            </p:nvSpPr>
            <p:spPr>
              <a:xfrm>
                <a:off x="3419059" y="2655657"/>
                <a:ext cx="268503" cy="230768"/>
              </a:xfrm>
              <a:custGeom>
                <a:rect b="b" l="l" r="r" t="t"/>
                <a:pathLst>
                  <a:path extrusionOk="0" h="16934" w="19703">
                    <a:moveTo>
                      <a:pt x="11596" y="1"/>
                    </a:moveTo>
                    <a:cubicBezTo>
                      <a:pt x="9181" y="1"/>
                      <a:pt x="7031" y="721"/>
                      <a:pt x="7031" y="721"/>
                    </a:cubicBezTo>
                    <a:cubicBezTo>
                      <a:pt x="1" y="4304"/>
                      <a:pt x="7005" y="16731"/>
                      <a:pt x="13011" y="16931"/>
                    </a:cubicBezTo>
                    <a:cubicBezTo>
                      <a:pt x="13069" y="16933"/>
                      <a:pt x="13126" y="16934"/>
                      <a:pt x="13184" y="16934"/>
                    </a:cubicBezTo>
                    <a:cubicBezTo>
                      <a:pt x="17927" y="16934"/>
                      <a:pt x="19703" y="10358"/>
                      <a:pt x="17903" y="4062"/>
                    </a:cubicBezTo>
                    <a:cubicBezTo>
                      <a:pt x="16968" y="797"/>
                      <a:pt x="14136" y="1"/>
                      <a:pt x="115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67"/>
              <p:cNvSpPr/>
              <p:nvPr/>
            </p:nvSpPr>
            <p:spPr>
              <a:xfrm>
                <a:off x="3506834" y="2826532"/>
                <a:ext cx="122797" cy="133100"/>
              </a:xfrm>
              <a:custGeom>
                <a:rect b="b" l="l" r="r" t="t"/>
                <a:pathLst>
                  <a:path extrusionOk="0" h="9767" w="9011">
                    <a:moveTo>
                      <a:pt x="254" y="378"/>
                    </a:moveTo>
                    <a:lnTo>
                      <a:pt x="254" y="378"/>
                    </a:lnTo>
                    <a:cubicBezTo>
                      <a:pt x="254" y="378"/>
                      <a:pt x="1393" y="4131"/>
                      <a:pt x="0" y="8415"/>
                    </a:cubicBezTo>
                    <a:cubicBezTo>
                      <a:pt x="0" y="8415"/>
                      <a:pt x="1922" y="9766"/>
                      <a:pt x="4350" y="9766"/>
                    </a:cubicBezTo>
                    <a:cubicBezTo>
                      <a:pt x="5443" y="9766"/>
                      <a:pt x="6640" y="9492"/>
                      <a:pt x="7810" y="8696"/>
                    </a:cubicBezTo>
                    <a:cubicBezTo>
                      <a:pt x="9011" y="7879"/>
                      <a:pt x="8220" y="7086"/>
                      <a:pt x="8220" y="7086"/>
                    </a:cubicBezTo>
                    <a:cubicBezTo>
                      <a:pt x="7047" y="6072"/>
                      <a:pt x="7436" y="4216"/>
                      <a:pt x="7436" y="4216"/>
                    </a:cubicBezTo>
                    <a:cubicBezTo>
                      <a:pt x="3407" y="1"/>
                      <a:pt x="1015" y="881"/>
                      <a:pt x="254" y="378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67"/>
              <p:cNvSpPr/>
              <p:nvPr/>
            </p:nvSpPr>
            <p:spPr>
              <a:xfrm>
                <a:off x="3572369" y="4467937"/>
                <a:ext cx="94248" cy="106622"/>
              </a:xfrm>
              <a:custGeom>
                <a:rect b="b" l="l" r="r" t="t"/>
                <a:pathLst>
                  <a:path extrusionOk="0" h="7824" w="6916">
                    <a:moveTo>
                      <a:pt x="2393" y="0"/>
                    </a:moveTo>
                    <a:cubicBezTo>
                      <a:pt x="1919" y="0"/>
                      <a:pt x="1438" y="136"/>
                      <a:pt x="1051" y="536"/>
                    </a:cubicBezTo>
                    <a:cubicBezTo>
                      <a:pt x="1051" y="536"/>
                      <a:pt x="289" y="2656"/>
                      <a:pt x="289" y="3813"/>
                    </a:cubicBezTo>
                    <a:cubicBezTo>
                      <a:pt x="289" y="4757"/>
                      <a:pt x="0" y="6704"/>
                      <a:pt x="133" y="7823"/>
                    </a:cubicBezTo>
                    <a:lnTo>
                      <a:pt x="6901" y="7822"/>
                    </a:lnTo>
                    <a:cubicBezTo>
                      <a:pt x="6916" y="6819"/>
                      <a:pt x="6854" y="4512"/>
                      <a:pt x="6274" y="4003"/>
                    </a:cubicBezTo>
                    <a:cubicBezTo>
                      <a:pt x="5453" y="3278"/>
                      <a:pt x="5324" y="2100"/>
                      <a:pt x="4380" y="613"/>
                    </a:cubicBezTo>
                    <a:cubicBezTo>
                      <a:pt x="4380" y="613"/>
                      <a:pt x="3400" y="0"/>
                      <a:pt x="2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67"/>
              <p:cNvSpPr/>
              <p:nvPr/>
            </p:nvSpPr>
            <p:spPr>
              <a:xfrm>
                <a:off x="3569098" y="4519885"/>
                <a:ext cx="97328" cy="54674"/>
              </a:xfrm>
              <a:custGeom>
                <a:rect b="b" l="l" r="r" t="t"/>
                <a:pathLst>
                  <a:path extrusionOk="0" h="4012" w="7142">
                    <a:moveTo>
                      <a:pt x="530" y="1"/>
                    </a:moveTo>
                    <a:cubicBezTo>
                      <a:pt x="1" y="954"/>
                      <a:pt x="373" y="4011"/>
                      <a:pt x="373" y="4011"/>
                    </a:cubicBezTo>
                    <a:lnTo>
                      <a:pt x="1988" y="4011"/>
                    </a:lnTo>
                    <a:lnTo>
                      <a:pt x="530" y="1"/>
                    </a:lnTo>
                    <a:close/>
                    <a:moveTo>
                      <a:pt x="4826" y="452"/>
                    </a:moveTo>
                    <a:cubicBezTo>
                      <a:pt x="4343" y="452"/>
                      <a:pt x="3149" y="4011"/>
                      <a:pt x="3149" y="4011"/>
                    </a:cubicBezTo>
                    <a:lnTo>
                      <a:pt x="7141" y="4011"/>
                    </a:lnTo>
                    <a:cubicBezTo>
                      <a:pt x="7141" y="4011"/>
                      <a:pt x="5317" y="595"/>
                      <a:pt x="4853" y="456"/>
                    </a:cubicBezTo>
                    <a:cubicBezTo>
                      <a:pt x="4844" y="453"/>
                      <a:pt x="4835" y="452"/>
                      <a:pt x="4826" y="4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67"/>
              <p:cNvSpPr/>
              <p:nvPr/>
            </p:nvSpPr>
            <p:spPr>
              <a:xfrm>
                <a:off x="3536119" y="3314301"/>
                <a:ext cx="419945" cy="1076872"/>
              </a:xfrm>
              <a:custGeom>
                <a:rect b="b" l="l" r="r" t="t"/>
                <a:pathLst>
                  <a:path extrusionOk="0" h="79022" w="30816">
                    <a:moveTo>
                      <a:pt x="17501" y="0"/>
                    </a:moveTo>
                    <a:lnTo>
                      <a:pt x="7299" y="239"/>
                    </a:lnTo>
                    <a:cubicBezTo>
                      <a:pt x="7712" y="8191"/>
                      <a:pt x="1" y="16775"/>
                      <a:pt x="9390" y="25972"/>
                    </a:cubicBezTo>
                    <a:cubicBezTo>
                      <a:pt x="10612" y="29408"/>
                      <a:pt x="14664" y="41055"/>
                      <a:pt x="15252" y="46185"/>
                    </a:cubicBezTo>
                    <a:cubicBezTo>
                      <a:pt x="15946" y="52238"/>
                      <a:pt x="17073" y="54921"/>
                      <a:pt x="20574" y="61674"/>
                    </a:cubicBezTo>
                    <a:cubicBezTo>
                      <a:pt x="23605" y="67518"/>
                      <a:pt x="25749" y="74330"/>
                      <a:pt x="27034" y="79021"/>
                    </a:cubicBezTo>
                    <a:lnTo>
                      <a:pt x="30816" y="79022"/>
                    </a:lnTo>
                    <a:cubicBezTo>
                      <a:pt x="28030" y="68303"/>
                      <a:pt x="24582" y="52077"/>
                      <a:pt x="24136" y="49389"/>
                    </a:cubicBezTo>
                    <a:cubicBezTo>
                      <a:pt x="23846" y="47653"/>
                      <a:pt x="23587" y="42140"/>
                      <a:pt x="22903" y="35374"/>
                    </a:cubicBezTo>
                    <a:cubicBezTo>
                      <a:pt x="22725" y="27658"/>
                      <a:pt x="21835" y="10016"/>
                      <a:pt x="175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67"/>
              <p:cNvSpPr/>
              <p:nvPr/>
            </p:nvSpPr>
            <p:spPr>
              <a:xfrm>
                <a:off x="3901159" y="4465130"/>
                <a:ext cx="173355" cy="109429"/>
              </a:xfrm>
              <a:custGeom>
                <a:rect b="b" l="l" r="r" t="t"/>
                <a:pathLst>
                  <a:path extrusionOk="0" h="8030" w="12721">
                    <a:moveTo>
                      <a:pt x="1822" y="1"/>
                    </a:moveTo>
                    <a:cubicBezTo>
                      <a:pt x="1571" y="1"/>
                      <a:pt x="1318" y="67"/>
                      <a:pt x="1060" y="214"/>
                    </a:cubicBezTo>
                    <a:cubicBezTo>
                      <a:pt x="916" y="1764"/>
                      <a:pt x="446" y="2890"/>
                      <a:pt x="243" y="3708"/>
                    </a:cubicBezTo>
                    <a:cubicBezTo>
                      <a:pt x="0" y="4722"/>
                      <a:pt x="805" y="7438"/>
                      <a:pt x="1037" y="8029"/>
                    </a:cubicBezTo>
                    <a:lnTo>
                      <a:pt x="1698" y="8029"/>
                    </a:lnTo>
                    <a:cubicBezTo>
                      <a:pt x="1713" y="7534"/>
                      <a:pt x="1919" y="6176"/>
                      <a:pt x="2449" y="5715"/>
                    </a:cubicBezTo>
                    <a:cubicBezTo>
                      <a:pt x="2449" y="5715"/>
                      <a:pt x="2451" y="5714"/>
                      <a:pt x="2457" y="5714"/>
                    </a:cubicBezTo>
                    <a:cubicBezTo>
                      <a:pt x="2518" y="5714"/>
                      <a:pt x="2922" y="5735"/>
                      <a:pt x="3584" y="6248"/>
                    </a:cubicBezTo>
                    <a:cubicBezTo>
                      <a:pt x="4354" y="6846"/>
                      <a:pt x="5450" y="8029"/>
                      <a:pt x="6017" y="8029"/>
                    </a:cubicBezTo>
                    <a:lnTo>
                      <a:pt x="12720" y="8029"/>
                    </a:lnTo>
                    <a:cubicBezTo>
                      <a:pt x="12569" y="7821"/>
                      <a:pt x="12553" y="7405"/>
                      <a:pt x="11439" y="6738"/>
                    </a:cubicBezTo>
                    <a:cubicBezTo>
                      <a:pt x="10702" y="6348"/>
                      <a:pt x="9900" y="6287"/>
                      <a:pt x="9788" y="6223"/>
                    </a:cubicBezTo>
                    <a:cubicBezTo>
                      <a:pt x="9779" y="6220"/>
                      <a:pt x="9770" y="6216"/>
                      <a:pt x="9761" y="6213"/>
                    </a:cubicBezTo>
                    <a:cubicBezTo>
                      <a:pt x="9761" y="6213"/>
                      <a:pt x="9706" y="6225"/>
                      <a:pt x="9601" y="6225"/>
                    </a:cubicBezTo>
                    <a:cubicBezTo>
                      <a:pt x="9299" y="6225"/>
                      <a:pt x="8583" y="6118"/>
                      <a:pt x="7585" y="5278"/>
                    </a:cubicBezTo>
                    <a:cubicBezTo>
                      <a:pt x="5246" y="3308"/>
                      <a:pt x="3590" y="1"/>
                      <a:pt x="18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67"/>
              <p:cNvSpPr/>
              <p:nvPr/>
            </p:nvSpPr>
            <p:spPr>
              <a:xfrm>
                <a:off x="3387961" y="2904754"/>
                <a:ext cx="466524" cy="431188"/>
              </a:xfrm>
              <a:custGeom>
                <a:rect b="b" l="l" r="r" t="t"/>
                <a:pathLst>
                  <a:path extrusionOk="0" h="31641" w="34234">
                    <a:moveTo>
                      <a:pt x="21646" y="0"/>
                    </a:moveTo>
                    <a:cubicBezTo>
                      <a:pt x="21646" y="0"/>
                      <a:pt x="17464" y="548"/>
                      <a:pt x="12739" y="1644"/>
                    </a:cubicBezTo>
                    <a:cubicBezTo>
                      <a:pt x="11904" y="1837"/>
                      <a:pt x="11155" y="1907"/>
                      <a:pt x="10475" y="1907"/>
                    </a:cubicBezTo>
                    <a:cubicBezTo>
                      <a:pt x="8744" y="1907"/>
                      <a:pt x="7455" y="1458"/>
                      <a:pt x="6318" y="1458"/>
                    </a:cubicBezTo>
                    <a:cubicBezTo>
                      <a:pt x="5372" y="1458"/>
                      <a:pt x="4531" y="1769"/>
                      <a:pt x="3627" y="2908"/>
                    </a:cubicBezTo>
                    <a:cubicBezTo>
                      <a:pt x="1" y="7483"/>
                      <a:pt x="5902" y="15913"/>
                      <a:pt x="9008" y="20283"/>
                    </a:cubicBezTo>
                    <a:cubicBezTo>
                      <a:pt x="10166" y="21912"/>
                      <a:pt x="12609" y="26430"/>
                      <a:pt x="13102" y="30764"/>
                    </a:cubicBezTo>
                    <a:cubicBezTo>
                      <a:pt x="13102" y="30764"/>
                      <a:pt x="16117" y="31640"/>
                      <a:pt x="20068" y="31640"/>
                    </a:cubicBezTo>
                    <a:cubicBezTo>
                      <a:pt x="22632" y="31640"/>
                      <a:pt x="25590" y="31271"/>
                      <a:pt x="28373" y="30054"/>
                    </a:cubicBezTo>
                    <a:lnTo>
                      <a:pt x="28901" y="19993"/>
                    </a:lnTo>
                    <a:cubicBezTo>
                      <a:pt x="28901" y="19993"/>
                      <a:pt x="34234" y="8849"/>
                      <a:pt x="216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67"/>
              <p:cNvSpPr/>
              <p:nvPr/>
            </p:nvSpPr>
            <p:spPr>
              <a:xfrm>
                <a:off x="3392717" y="2899030"/>
                <a:ext cx="403796" cy="718946"/>
              </a:xfrm>
              <a:custGeom>
                <a:rect b="b" l="l" r="r" t="t"/>
                <a:pathLst>
                  <a:path extrusionOk="0" h="52757" w="29631">
                    <a:moveTo>
                      <a:pt x="19718" y="0"/>
                    </a:moveTo>
                    <a:cubicBezTo>
                      <a:pt x="17347" y="0"/>
                      <a:pt x="14219" y="634"/>
                      <a:pt x="9913" y="1881"/>
                    </a:cubicBezTo>
                    <a:cubicBezTo>
                      <a:pt x="9913" y="1881"/>
                      <a:pt x="8269" y="1698"/>
                      <a:pt x="6600" y="1698"/>
                    </a:cubicBezTo>
                    <a:cubicBezTo>
                      <a:pt x="5336" y="1698"/>
                      <a:pt x="4058" y="1803"/>
                      <a:pt x="3469" y="2172"/>
                    </a:cubicBezTo>
                    <a:cubicBezTo>
                      <a:pt x="1022" y="3710"/>
                      <a:pt x="0" y="8617"/>
                      <a:pt x="2137" y="13657"/>
                    </a:cubicBezTo>
                    <a:cubicBezTo>
                      <a:pt x="4272" y="18698"/>
                      <a:pt x="7329" y="26538"/>
                      <a:pt x="7329" y="26538"/>
                    </a:cubicBezTo>
                    <a:cubicBezTo>
                      <a:pt x="7329" y="26538"/>
                      <a:pt x="6317" y="43384"/>
                      <a:pt x="3468" y="51040"/>
                    </a:cubicBezTo>
                    <a:cubicBezTo>
                      <a:pt x="3468" y="51040"/>
                      <a:pt x="8089" y="52756"/>
                      <a:pt x="14130" y="52756"/>
                    </a:cubicBezTo>
                    <a:cubicBezTo>
                      <a:pt x="18100" y="52756"/>
                      <a:pt x="22683" y="52015"/>
                      <a:pt x="26972" y="49559"/>
                    </a:cubicBezTo>
                    <a:cubicBezTo>
                      <a:pt x="26972" y="49559"/>
                      <a:pt x="29630" y="10243"/>
                      <a:pt x="26972" y="4888"/>
                    </a:cubicBezTo>
                    <a:cubicBezTo>
                      <a:pt x="25342" y="1602"/>
                      <a:pt x="23487" y="0"/>
                      <a:pt x="197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67"/>
              <p:cNvSpPr/>
              <p:nvPr/>
            </p:nvSpPr>
            <p:spPr>
              <a:xfrm>
                <a:off x="3638871" y="2903528"/>
                <a:ext cx="524223" cy="251605"/>
              </a:xfrm>
              <a:custGeom>
                <a:rect b="b" l="l" r="r" t="t"/>
                <a:pathLst>
                  <a:path extrusionOk="0" h="18463" w="38468">
                    <a:moveTo>
                      <a:pt x="3917" y="1"/>
                    </a:moveTo>
                    <a:cubicBezTo>
                      <a:pt x="3674" y="1"/>
                      <a:pt x="3446" y="30"/>
                      <a:pt x="3234" y="90"/>
                    </a:cubicBezTo>
                    <a:cubicBezTo>
                      <a:pt x="0" y="1016"/>
                      <a:pt x="463" y="6037"/>
                      <a:pt x="3234" y="8762"/>
                    </a:cubicBezTo>
                    <a:cubicBezTo>
                      <a:pt x="6004" y="11489"/>
                      <a:pt x="17934" y="18147"/>
                      <a:pt x="21417" y="18457"/>
                    </a:cubicBezTo>
                    <a:cubicBezTo>
                      <a:pt x="21460" y="18460"/>
                      <a:pt x="21503" y="18462"/>
                      <a:pt x="21548" y="18462"/>
                    </a:cubicBezTo>
                    <a:cubicBezTo>
                      <a:pt x="25219" y="18462"/>
                      <a:pt x="38182" y="6103"/>
                      <a:pt x="38182" y="6103"/>
                    </a:cubicBezTo>
                    <a:cubicBezTo>
                      <a:pt x="38182" y="6103"/>
                      <a:pt x="38468" y="4744"/>
                      <a:pt x="37074" y="4558"/>
                    </a:cubicBezTo>
                    <a:lnTo>
                      <a:pt x="20873" y="13037"/>
                    </a:lnTo>
                    <a:cubicBezTo>
                      <a:pt x="20873" y="13037"/>
                      <a:pt x="9074" y="1"/>
                      <a:pt x="3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67"/>
              <p:cNvSpPr/>
              <p:nvPr/>
            </p:nvSpPr>
            <p:spPr>
              <a:xfrm>
                <a:off x="3389174" y="2622174"/>
                <a:ext cx="309140" cy="528461"/>
              </a:xfrm>
              <a:custGeom>
                <a:rect b="b" l="l" r="r" t="t"/>
                <a:pathLst>
                  <a:path extrusionOk="0" h="38779" w="22685">
                    <a:moveTo>
                      <a:pt x="11643" y="1"/>
                    </a:moveTo>
                    <a:cubicBezTo>
                      <a:pt x="9340" y="1"/>
                      <a:pt x="6845" y="739"/>
                      <a:pt x="5136" y="3310"/>
                    </a:cubicBezTo>
                    <a:cubicBezTo>
                      <a:pt x="2637" y="7070"/>
                      <a:pt x="5136" y="12522"/>
                      <a:pt x="5136" y="12522"/>
                    </a:cubicBezTo>
                    <a:cubicBezTo>
                      <a:pt x="5136" y="12522"/>
                      <a:pt x="1735" y="15186"/>
                      <a:pt x="867" y="21753"/>
                    </a:cubicBezTo>
                    <a:cubicBezTo>
                      <a:pt x="0" y="28319"/>
                      <a:pt x="3205" y="32225"/>
                      <a:pt x="3205" y="32225"/>
                    </a:cubicBezTo>
                    <a:cubicBezTo>
                      <a:pt x="3205" y="32225"/>
                      <a:pt x="2493" y="36758"/>
                      <a:pt x="7707" y="38463"/>
                    </a:cubicBezTo>
                    <a:cubicBezTo>
                      <a:pt x="8362" y="38677"/>
                      <a:pt x="9030" y="38779"/>
                      <a:pt x="9693" y="38779"/>
                    </a:cubicBezTo>
                    <a:cubicBezTo>
                      <a:pt x="14310" y="38779"/>
                      <a:pt x="18735" y="33860"/>
                      <a:pt x="17516" y="27691"/>
                    </a:cubicBezTo>
                    <a:cubicBezTo>
                      <a:pt x="16122" y="20635"/>
                      <a:pt x="17336" y="14427"/>
                      <a:pt x="17336" y="14427"/>
                    </a:cubicBezTo>
                    <a:cubicBezTo>
                      <a:pt x="22292" y="12193"/>
                      <a:pt x="22685" y="6248"/>
                      <a:pt x="21931" y="3310"/>
                    </a:cubicBezTo>
                    <a:cubicBezTo>
                      <a:pt x="21477" y="1546"/>
                      <a:pt x="19976" y="1193"/>
                      <a:pt x="18849" y="1193"/>
                    </a:cubicBezTo>
                    <a:cubicBezTo>
                      <a:pt x="18100" y="1193"/>
                      <a:pt x="17516" y="1349"/>
                      <a:pt x="17516" y="1349"/>
                    </a:cubicBezTo>
                    <a:cubicBezTo>
                      <a:pt x="17516" y="1349"/>
                      <a:pt x="14754" y="1"/>
                      <a:pt x="116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67"/>
              <p:cNvSpPr/>
              <p:nvPr/>
            </p:nvSpPr>
            <p:spPr>
              <a:xfrm>
                <a:off x="4144083" y="2905708"/>
                <a:ext cx="101062" cy="81152"/>
              </a:xfrm>
              <a:custGeom>
                <a:rect b="b" l="l" r="r" t="t"/>
                <a:pathLst>
                  <a:path extrusionOk="0" h="5955" w="7416">
                    <a:moveTo>
                      <a:pt x="6456" y="1"/>
                    </a:moveTo>
                    <a:lnTo>
                      <a:pt x="6456" y="1"/>
                    </a:lnTo>
                    <a:cubicBezTo>
                      <a:pt x="5759" y="612"/>
                      <a:pt x="3141" y="1310"/>
                      <a:pt x="2356" y="1659"/>
                    </a:cubicBezTo>
                    <a:cubicBezTo>
                      <a:pt x="1570" y="2007"/>
                      <a:pt x="1" y="4398"/>
                      <a:pt x="1" y="4398"/>
                    </a:cubicBezTo>
                    <a:lnTo>
                      <a:pt x="1107" y="5943"/>
                    </a:lnTo>
                    <a:cubicBezTo>
                      <a:pt x="1260" y="5951"/>
                      <a:pt x="1409" y="5955"/>
                      <a:pt x="1551" y="5955"/>
                    </a:cubicBezTo>
                    <a:cubicBezTo>
                      <a:pt x="3145" y="5955"/>
                      <a:pt x="4100" y="5497"/>
                      <a:pt x="4100" y="5497"/>
                    </a:cubicBezTo>
                    <a:lnTo>
                      <a:pt x="4798" y="5587"/>
                    </a:lnTo>
                    <a:cubicBezTo>
                      <a:pt x="4811" y="5589"/>
                      <a:pt x="4824" y="5589"/>
                      <a:pt x="4836" y="5589"/>
                    </a:cubicBezTo>
                    <a:cubicBezTo>
                      <a:pt x="5521" y="5589"/>
                      <a:pt x="6190" y="3308"/>
                      <a:pt x="6019" y="2880"/>
                    </a:cubicBezTo>
                    <a:cubicBezTo>
                      <a:pt x="5846" y="2444"/>
                      <a:pt x="5061" y="1746"/>
                      <a:pt x="5061" y="1746"/>
                    </a:cubicBezTo>
                    <a:cubicBezTo>
                      <a:pt x="7415" y="349"/>
                      <a:pt x="6456" y="1"/>
                      <a:pt x="64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6" name="Google Shape;1276;p67"/>
          <p:cNvSpPr txBox="1"/>
          <p:nvPr>
            <p:ph idx="4294967295" type="title"/>
          </p:nvPr>
        </p:nvSpPr>
        <p:spPr>
          <a:xfrm>
            <a:off x="6147175" y="4010856"/>
            <a:ext cx="22836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True Sharing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1277" name="Google Shape;1277;p67"/>
          <p:cNvSpPr txBox="1"/>
          <p:nvPr>
            <p:ph idx="4294967295" type="title"/>
          </p:nvPr>
        </p:nvSpPr>
        <p:spPr>
          <a:xfrm>
            <a:off x="713225" y="1773550"/>
            <a:ext cx="22836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Revenues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1278" name="Google Shape;1278;p67"/>
          <p:cNvSpPr txBox="1"/>
          <p:nvPr>
            <p:ph idx="4294967295" type="title"/>
          </p:nvPr>
        </p:nvSpPr>
        <p:spPr>
          <a:xfrm>
            <a:off x="364500" y="3333600"/>
            <a:ext cx="26322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Confidences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1279" name="Google Shape;1279;p67"/>
          <p:cNvSpPr txBox="1"/>
          <p:nvPr>
            <p:ph idx="4294967295" type="title"/>
          </p:nvPr>
        </p:nvSpPr>
        <p:spPr>
          <a:xfrm>
            <a:off x="713225" y="329925"/>
            <a:ext cx="42321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Advantages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1280" name="Google Shape;1280;p67"/>
          <p:cNvSpPr/>
          <p:nvPr/>
        </p:nvSpPr>
        <p:spPr>
          <a:xfrm>
            <a:off x="4128950" y="731425"/>
            <a:ext cx="816300" cy="563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67"/>
          <p:cNvSpPr txBox="1"/>
          <p:nvPr>
            <p:ph idx="4294967295" type="title"/>
          </p:nvPr>
        </p:nvSpPr>
        <p:spPr>
          <a:xfrm>
            <a:off x="6147300" y="2547260"/>
            <a:ext cx="22836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Customer </a:t>
            </a:r>
            <a:r>
              <a:rPr lang="en" sz="2200">
                <a:solidFill>
                  <a:schemeClr val="accent6"/>
                </a:solidFill>
              </a:rPr>
              <a:t>Satisfactions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1282" name="Google Shape;128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68"/>
          <p:cNvSpPr/>
          <p:nvPr/>
        </p:nvSpPr>
        <p:spPr>
          <a:xfrm>
            <a:off x="4269350" y="988150"/>
            <a:ext cx="620700" cy="12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8" name="Google Shape;12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631" y="1637933"/>
            <a:ext cx="1881144" cy="78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024" y="2986288"/>
            <a:ext cx="1066652" cy="105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631" y="2791883"/>
            <a:ext cx="1881130" cy="62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6936" y="3695889"/>
            <a:ext cx="971421" cy="9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6535" y="1608989"/>
            <a:ext cx="1152762" cy="12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6918" y="2357410"/>
            <a:ext cx="1066651" cy="105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2175" y="1354975"/>
            <a:ext cx="1364346" cy="75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68"/>
          <p:cNvPicPr preferRelativeResize="0"/>
          <p:nvPr/>
        </p:nvPicPr>
        <p:blipFill rotWithShape="1">
          <a:blip r:embed="rId10">
            <a:alphaModFix/>
          </a:blip>
          <a:srcRect b="0" l="16755" r="11426" t="26847"/>
          <a:stretch/>
        </p:blipFill>
        <p:spPr>
          <a:xfrm>
            <a:off x="2856547" y="2827126"/>
            <a:ext cx="1456515" cy="12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5224" y="1637933"/>
            <a:ext cx="1364346" cy="985115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68"/>
          <p:cNvSpPr txBox="1"/>
          <p:nvPr>
            <p:ph idx="7" type="title"/>
          </p:nvPr>
        </p:nvSpPr>
        <p:spPr>
          <a:xfrm>
            <a:off x="713225" y="329925"/>
            <a:ext cx="42321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Business Partners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1298" name="Google Shape;1298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9"/>
          <p:cNvSpPr txBox="1"/>
          <p:nvPr>
            <p:ph idx="7" type="title"/>
          </p:nvPr>
        </p:nvSpPr>
        <p:spPr>
          <a:xfrm>
            <a:off x="713225" y="329925"/>
            <a:ext cx="48375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Other </a:t>
            </a:r>
            <a:r>
              <a:rPr lang="en" sz="3200"/>
              <a:t>Business </a:t>
            </a:r>
            <a:r>
              <a:rPr lang="en" sz="3200"/>
              <a:t>Platform </a:t>
            </a:r>
            <a:endParaRPr sz="3200">
              <a:solidFill>
                <a:schemeClr val="accent6"/>
              </a:solidFill>
            </a:endParaRPr>
          </a:p>
        </p:txBody>
      </p:sp>
      <p:pic>
        <p:nvPicPr>
          <p:cNvPr id="1304" name="Google Shape;130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50" y="1292450"/>
            <a:ext cx="2909202" cy="28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651" y="1417201"/>
            <a:ext cx="2371081" cy="7282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69"/>
          <p:cNvSpPr txBox="1"/>
          <p:nvPr/>
        </p:nvSpPr>
        <p:spPr>
          <a:xfrm>
            <a:off x="4103025" y="950025"/>
            <a:ext cx="8379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7" name="Google Shape;130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488" y="3579665"/>
            <a:ext cx="2450465" cy="95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1712" y="1532798"/>
            <a:ext cx="1665436" cy="83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1700" y="2693651"/>
            <a:ext cx="2371075" cy="51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6750" y="3441050"/>
            <a:ext cx="2492400" cy="10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918926" y="2775550"/>
            <a:ext cx="5309093" cy="4614435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3"/>
          <p:cNvSpPr txBox="1"/>
          <p:nvPr>
            <p:ph type="title"/>
          </p:nvPr>
        </p:nvSpPr>
        <p:spPr>
          <a:xfrm>
            <a:off x="1871700" y="3602025"/>
            <a:ext cx="31350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you eaten?</a:t>
            </a:r>
            <a:endParaRPr/>
          </a:p>
        </p:txBody>
      </p:sp>
      <p:sp>
        <p:nvSpPr>
          <p:cNvPr id="463" name="Google Shape;46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70"/>
          <p:cNvSpPr txBox="1"/>
          <p:nvPr>
            <p:ph idx="2" type="title"/>
          </p:nvPr>
        </p:nvSpPr>
        <p:spPr>
          <a:xfrm>
            <a:off x="4775425" y="300175"/>
            <a:ext cx="3826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Bebas Neue"/>
                <a:ea typeface="Bebas Neue"/>
                <a:cs typeface="Bebas Neue"/>
                <a:sym typeface="Bebas Neue"/>
              </a:rPr>
              <a:t>Pearploy Thipprasert</a:t>
            </a:r>
            <a:endParaRPr b="0"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17" name="Google Shape;1317;p70"/>
          <p:cNvSpPr txBox="1"/>
          <p:nvPr>
            <p:ph idx="1" type="subTitle"/>
          </p:nvPr>
        </p:nvSpPr>
        <p:spPr>
          <a:xfrm>
            <a:off x="5268599" y="707723"/>
            <a:ext cx="3333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6310422030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18" name="Google Shape;1318;p70"/>
          <p:cNvSpPr txBox="1"/>
          <p:nvPr>
            <p:ph idx="3" type="title"/>
          </p:nvPr>
        </p:nvSpPr>
        <p:spPr>
          <a:xfrm>
            <a:off x="5014825" y="1071125"/>
            <a:ext cx="35865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Bebas Neue"/>
                <a:ea typeface="Bebas Neue"/>
                <a:cs typeface="Bebas Neue"/>
                <a:sym typeface="Bebas Neue"/>
              </a:rPr>
              <a:t>Ruetinan Hanprasopwat</a:t>
            </a:r>
            <a:endParaRPr b="0"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19" name="Google Shape;1319;p70"/>
          <p:cNvSpPr txBox="1"/>
          <p:nvPr>
            <p:ph idx="4" type="subTitle"/>
          </p:nvPr>
        </p:nvSpPr>
        <p:spPr>
          <a:xfrm>
            <a:off x="5268599" y="1478673"/>
            <a:ext cx="3333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6310422033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0" name="Google Shape;1320;p70"/>
          <p:cNvSpPr/>
          <p:nvPr/>
        </p:nvSpPr>
        <p:spPr>
          <a:xfrm flipH="1" rot="1438582">
            <a:off x="1246549" y="1766262"/>
            <a:ext cx="3864204" cy="2267788"/>
          </a:xfrm>
          <a:custGeom>
            <a:rect b="b" l="l" r="r" t="t"/>
            <a:pathLst>
              <a:path extrusionOk="0" h="174408" w="307291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1" name="Google Shape;1321;p70"/>
          <p:cNvGrpSpPr/>
          <p:nvPr/>
        </p:nvGrpSpPr>
        <p:grpSpPr>
          <a:xfrm>
            <a:off x="1692493" y="1687429"/>
            <a:ext cx="3022677" cy="2305404"/>
            <a:chOff x="956482" y="1551839"/>
            <a:chExt cx="3354803" cy="2558717"/>
          </a:xfrm>
        </p:grpSpPr>
        <p:sp>
          <p:nvSpPr>
            <p:cNvPr id="1322" name="Google Shape;1322;p70"/>
            <p:cNvSpPr/>
            <p:nvPr/>
          </p:nvSpPr>
          <p:spPr>
            <a:xfrm rot="-817844">
              <a:off x="3563101" y="3846028"/>
              <a:ext cx="240228" cy="235591"/>
            </a:xfrm>
            <a:custGeom>
              <a:rect b="b" l="l" r="r" t="t"/>
              <a:pathLst>
                <a:path extrusionOk="0" h="9150" w="10123">
                  <a:moveTo>
                    <a:pt x="8694" y="0"/>
                  </a:moveTo>
                  <a:lnTo>
                    <a:pt x="8694" y="0"/>
                  </a:lnTo>
                  <a:cubicBezTo>
                    <a:pt x="8755" y="152"/>
                    <a:pt x="8785" y="334"/>
                    <a:pt x="8694" y="456"/>
                  </a:cubicBezTo>
                  <a:cubicBezTo>
                    <a:pt x="8664" y="578"/>
                    <a:pt x="8481" y="578"/>
                    <a:pt x="8360" y="608"/>
                  </a:cubicBezTo>
                  <a:cubicBezTo>
                    <a:pt x="7995" y="699"/>
                    <a:pt x="7600" y="730"/>
                    <a:pt x="7235" y="730"/>
                  </a:cubicBezTo>
                  <a:cubicBezTo>
                    <a:pt x="7045" y="736"/>
                    <a:pt x="6856" y="740"/>
                    <a:pt x="6666" y="740"/>
                  </a:cubicBezTo>
                  <a:cubicBezTo>
                    <a:pt x="5977" y="740"/>
                    <a:pt x="5295" y="690"/>
                    <a:pt x="4651" y="547"/>
                  </a:cubicBezTo>
                  <a:cubicBezTo>
                    <a:pt x="4530" y="486"/>
                    <a:pt x="4347" y="486"/>
                    <a:pt x="4195" y="426"/>
                  </a:cubicBezTo>
                  <a:lnTo>
                    <a:pt x="4195" y="486"/>
                  </a:lnTo>
                  <a:cubicBezTo>
                    <a:pt x="4195" y="608"/>
                    <a:pt x="4195" y="730"/>
                    <a:pt x="4135" y="851"/>
                  </a:cubicBezTo>
                  <a:cubicBezTo>
                    <a:pt x="4104" y="942"/>
                    <a:pt x="4074" y="1034"/>
                    <a:pt x="4074" y="1094"/>
                  </a:cubicBezTo>
                  <a:cubicBezTo>
                    <a:pt x="4043" y="1459"/>
                    <a:pt x="3679" y="4073"/>
                    <a:pt x="3588" y="5015"/>
                  </a:cubicBezTo>
                  <a:cubicBezTo>
                    <a:pt x="3496" y="5563"/>
                    <a:pt x="3436" y="6110"/>
                    <a:pt x="3192" y="6657"/>
                  </a:cubicBezTo>
                  <a:cubicBezTo>
                    <a:pt x="3162" y="6718"/>
                    <a:pt x="3071" y="6809"/>
                    <a:pt x="3040" y="6930"/>
                  </a:cubicBezTo>
                  <a:cubicBezTo>
                    <a:pt x="2980" y="7022"/>
                    <a:pt x="2919" y="7113"/>
                    <a:pt x="2828" y="7173"/>
                  </a:cubicBezTo>
                  <a:cubicBezTo>
                    <a:pt x="2706" y="7234"/>
                    <a:pt x="2584" y="7265"/>
                    <a:pt x="2524" y="7295"/>
                  </a:cubicBezTo>
                  <a:cubicBezTo>
                    <a:pt x="1825" y="7629"/>
                    <a:pt x="1247" y="8055"/>
                    <a:pt x="548" y="8359"/>
                  </a:cubicBezTo>
                  <a:cubicBezTo>
                    <a:pt x="426" y="8389"/>
                    <a:pt x="305" y="8480"/>
                    <a:pt x="183" y="8511"/>
                  </a:cubicBezTo>
                  <a:cubicBezTo>
                    <a:pt x="153" y="8511"/>
                    <a:pt x="122" y="8541"/>
                    <a:pt x="92" y="8602"/>
                  </a:cubicBezTo>
                  <a:cubicBezTo>
                    <a:pt x="92" y="8632"/>
                    <a:pt x="31" y="8632"/>
                    <a:pt x="1" y="8632"/>
                  </a:cubicBezTo>
                  <a:cubicBezTo>
                    <a:pt x="31" y="8693"/>
                    <a:pt x="62" y="8784"/>
                    <a:pt x="122" y="8815"/>
                  </a:cubicBezTo>
                  <a:cubicBezTo>
                    <a:pt x="214" y="8906"/>
                    <a:pt x="335" y="8936"/>
                    <a:pt x="518" y="8967"/>
                  </a:cubicBezTo>
                  <a:cubicBezTo>
                    <a:pt x="730" y="8997"/>
                    <a:pt x="913" y="8997"/>
                    <a:pt x="1095" y="8997"/>
                  </a:cubicBezTo>
                  <a:lnTo>
                    <a:pt x="1703" y="8997"/>
                  </a:lnTo>
                  <a:cubicBezTo>
                    <a:pt x="2372" y="8997"/>
                    <a:pt x="2980" y="9058"/>
                    <a:pt x="3618" y="9058"/>
                  </a:cubicBezTo>
                  <a:lnTo>
                    <a:pt x="4439" y="9058"/>
                  </a:lnTo>
                  <a:cubicBezTo>
                    <a:pt x="4834" y="8997"/>
                    <a:pt x="5290" y="8997"/>
                    <a:pt x="5533" y="8815"/>
                  </a:cubicBezTo>
                  <a:cubicBezTo>
                    <a:pt x="5776" y="8693"/>
                    <a:pt x="5898" y="8389"/>
                    <a:pt x="5989" y="8146"/>
                  </a:cubicBezTo>
                  <a:cubicBezTo>
                    <a:pt x="6293" y="7447"/>
                    <a:pt x="6505" y="6657"/>
                    <a:pt x="6901" y="5958"/>
                  </a:cubicBezTo>
                  <a:cubicBezTo>
                    <a:pt x="7113" y="5745"/>
                    <a:pt x="7296" y="5471"/>
                    <a:pt x="7509" y="5289"/>
                  </a:cubicBezTo>
                  <a:cubicBezTo>
                    <a:pt x="7630" y="5167"/>
                    <a:pt x="7782" y="5046"/>
                    <a:pt x="7964" y="4955"/>
                  </a:cubicBezTo>
                  <a:cubicBezTo>
                    <a:pt x="8177" y="4833"/>
                    <a:pt x="8360" y="4711"/>
                    <a:pt x="8542" y="4711"/>
                  </a:cubicBezTo>
                  <a:cubicBezTo>
                    <a:pt x="8633" y="4711"/>
                    <a:pt x="8694" y="4742"/>
                    <a:pt x="8724" y="4803"/>
                  </a:cubicBezTo>
                  <a:cubicBezTo>
                    <a:pt x="8816" y="4863"/>
                    <a:pt x="8846" y="4955"/>
                    <a:pt x="8846" y="5015"/>
                  </a:cubicBezTo>
                  <a:cubicBezTo>
                    <a:pt x="8876" y="5137"/>
                    <a:pt x="8876" y="5198"/>
                    <a:pt x="8876" y="5289"/>
                  </a:cubicBezTo>
                  <a:cubicBezTo>
                    <a:pt x="8876" y="5502"/>
                    <a:pt x="8846" y="5714"/>
                    <a:pt x="8846" y="5775"/>
                  </a:cubicBezTo>
                  <a:cubicBezTo>
                    <a:pt x="8846" y="5775"/>
                    <a:pt x="8876" y="7781"/>
                    <a:pt x="8876" y="8784"/>
                  </a:cubicBezTo>
                  <a:lnTo>
                    <a:pt x="8876" y="8936"/>
                  </a:lnTo>
                  <a:lnTo>
                    <a:pt x="8876" y="9119"/>
                  </a:lnTo>
                  <a:lnTo>
                    <a:pt x="8876" y="9149"/>
                  </a:lnTo>
                  <a:lnTo>
                    <a:pt x="9272" y="9149"/>
                  </a:lnTo>
                  <a:lnTo>
                    <a:pt x="9272" y="9058"/>
                  </a:lnTo>
                  <a:lnTo>
                    <a:pt x="9272" y="8602"/>
                  </a:lnTo>
                  <a:cubicBezTo>
                    <a:pt x="9272" y="8602"/>
                    <a:pt x="9302" y="8146"/>
                    <a:pt x="9302" y="7903"/>
                  </a:cubicBezTo>
                  <a:cubicBezTo>
                    <a:pt x="9363" y="7082"/>
                    <a:pt x="9423" y="6201"/>
                    <a:pt x="9545" y="5350"/>
                  </a:cubicBezTo>
                  <a:cubicBezTo>
                    <a:pt x="9697" y="4286"/>
                    <a:pt x="10123" y="3344"/>
                    <a:pt x="10123" y="2371"/>
                  </a:cubicBezTo>
                  <a:cubicBezTo>
                    <a:pt x="10123" y="2158"/>
                    <a:pt x="10123" y="1945"/>
                    <a:pt x="10062" y="1763"/>
                  </a:cubicBezTo>
                  <a:cubicBezTo>
                    <a:pt x="10031" y="1459"/>
                    <a:pt x="9910" y="1186"/>
                    <a:pt x="9758" y="942"/>
                  </a:cubicBezTo>
                  <a:lnTo>
                    <a:pt x="9302" y="486"/>
                  </a:lnTo>
                  <a:cubicBezTo>
                    <a:pt x="9211" y="395"/>
                    <a:pt x="9059" y="274"/>
                    <a:pt x="8907" y="152"/>
                  </a:cubicBezTo>
                  <a:cubicBezTo>
                    <a:pt x="8816" y="122"/>
                    <a:pt x="8755" y="91"/>
                    <a:pt x="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0"/>
            <p:cNvSpPr/>
            <p:nvPr/>
          </p:nvSpPr>
          <p:spPr>
            <a:xfrm rot="-875994">
              <a:off x="3562879" y="3844489"/>
              <a:ext cx="247973" cy="238668"/>
            </a:xfrm>
            <a:custGeom>
              <a:rect b="b" l="l" r="r" t="t"/>
              <a:pathLst>
                <a:path extrusionOk="0" h="9531" w="10396">
                  <a:moveTo>
                    <a:pt x="8785" y="1"/>
                  </a:moveTo>
                  <a:lnTo>
                    <a:pt x="8481" y="943"/>
                  </a:lnTo>
                  <a:cubicBezTo>
                    <a:pt x="8420" y="1247"/>
                    <a:pt x="8329" y="1551"/>
                    <a:pt x="8177" y="1855"/>
                  </a:cubicBezTo>
                  <a:cubicBezTo>
                    <a:pt x="7812" y="2676"/>
                    <a:pt x="7234" y="3435"/>
                    <a:pt x="6718" y="4195"/>
                  </a:cubicBezTo>
                  <a:cubicBezTo>
                    <a:pt x="6201" y="5046"/>
                    <a:pt x="5715" y="5867"/>
                    <a:pt x="5137" y="6718"/>
                  </a:cubicBezTo>
                  <a:cubicBezTo>
                    <a:pt x="4864" y="7144"/>
                    <a:pt x="4529" y="7478"/>
                    <a:pt x="4043" y="7508"/>
                  </a:cubicBezTo>
                  <a:cubicBezTo>
                    <a:pt x="3921" y="7539"/>
                    <a:pt x="3800" y="7554"/>
                    <a:pt x="3678" y="7554"/>
                  </a:cubicBezTo>
                  <a:cubicBezTo>
                    <a:pt x="3557" y="7554"/>
                    <a:pt x="3435" y="7539"/>
                    <a:pt x="3313" y="7508"/>
                  </a:cubicBezTo>
                  <a:cubicBezTo>
                    <a:pt x="3161" y="7478"/>
                    <a:pt x="3009" y="7417"/>
                    <a:pt x="2888" y="7417"/>
                  </a:cubicBezTo>
                  <a:cubicBezTo>
                    <a:pt x="2797" y="7417"/>
                    <a:pt x="2675" y="7478"/>
                    <a:pt x="2553" y="7508"/>
                  </a:cubicBezTo>
                  <a:cubicBezTo>
                    <a:pt x="2189" y="7752"/>
                    <a:pt x="1794" y="8025"/>
                    <a:pt x="1429" y="8208"/>
                  </a:cubicBezTo>
                  <a:cubicBezTo>
                    <a:pt x="1064" y="8390"/>
                    <a:pt x="699" y="8512"/>
                    <a:pt x="365" y="8664"/>
                  </a:cubicBezTo>
                  <a:cubicBezTo>
                    <a:pt x="243" y="8694"/>
                    <a:pt x="91" y="8785"/>
                    <a:pt x="61" y="8876"/>
                  </a:cubicBezTo>
                  <a:cubicBezTo>
                    <a:pt x="0" y="9089"/>
                    <a:pt x="213" y="9271"/>
                    <a:pt x="365" y="9332"/>
                  </a:cubicBezTo>
                  <a:cubicBezTo>
                    <a:pt x="626" y="9471"/>
                    <a:pt x="946" y="9501"/>
                    <a:pt x="1263" y="9501"/>
                  </a:cubicBezTo>
                  <a:cubicBezTo>
                    <a:pt x="1501" y="9501"/>
                    <a:pt x="1737" y="9484"/>
                    <a:pt x="1946" y="9484"/>
                  </a:cubicBezTo>
                  <a:cubicBezTo>
                    <a:pt x="2582" y="9484"/>
                    <a:pt x="3229" y="9530"/>
                    <a:pt x="3874" y="9530"/>
                  </a:cubicBezTo>
                  <a:cubicBezTo>
                    <a:pt x="4277" y="9530"/>
                    <a:pt x="4679" y="9512"/>
                    <a:pt x="5076" y="9454"/>
                  </a:cubicBezTo>
                  <a:cubicBezTo>
                    <a:pt x="5411" y="9423"/>
                    <a:pt x="5745" y="9332"/>
                    <a:pt x="5958" y="9089"/>
                  </a:cubicBezTo>
                  <a:cubicBezTo>
                    <a:pt x="6383" y="8572"/>
                    <a:pt x="6535" y="7812"/>
                    <a:pt x="6778" y="7205"/>
                  </a:cubicBezTo>
                  <a:cubicBezTo>
                    <a:pt x="6961" y="6718"/>
                    <a:pt x="7234" y="6201"/>
                    <a:pt x="7599" y="5806"/>
                  </a:cubicBezTo>
                  <a:cubicBezTo>
                    <a:pt x="7873" y="5533"/>
                    <a:pt x="8237" y="5320"/>
                    <a:pt x="8602" y="5198"/>
                  </a:cubicBezTo>
                  <a:cubicBezTo>
                    <a:pt x="8663" y="5183"/>
                    <a:pt x="8709" y="5168"/>
                    <a:pt x="8750" y="5168"/>
                  </a:cubicBezTo>
                  <a:cubicBezTo>
                    <a:pt x="8792" y="5168"/>
                    <a:pt x="8830" y="5183"/>
                    <a:pt x="8876" y="5229"/>
                  </a:cubicBezTo>
                  <a:cubicBezTo>
                    <a:pt x="8967" y="5472"/>
                    <a:pt x="8876" y="5837"/>
                    <a:pt x="8876" y="6080"/>
                  </a:cubicBezTo>
                  <a:cubicBezTo>
                    <a:pt x="8876" y="6566"/>
                    <a:pt x="8906" y="8967"/>
                    <a:pt x="8906" y="9150"/>
                  </a:cubicBezTo>
                  <a:cubicBezTo>
                    <a:pt x="8906" y="9241"/>
                    <a:pt x="8876" y="9423"/>
                    <a:pt x="8906" y="9454"/>
                  </a:cubicBezTo>
                  <a:cubicBezTo>
                    <a:pt x="8919" y="9493"/>
                    <a:pt x="8921" y="9504"/>
                    <a:pt x="8929" y="9504"/>
                  </a:cubicBezTo>
                  <a:cubicBezTo>
                    <a:pt x="8938" y="9504"/>
                    <a:pt x="8958" y="9484"/>
                    <a:pt x="9028" y="9484"/>
                  </a:cubicBezTo>
                  <a:cubicBezTo>
                    <a:pt x="9068" y="9484"/>
                    <a:pt x="9217" y="9511"/>
                    <a:pt x="9338" y="9511"/>
                  </a:cubicBezTo>
                  <a:cubicBezTo>
                    <a:pt x="9399" y="9511"/>
                    <a:pt x="9453" y="9504"/>
                    <a:pt x="9484" y="9484"/>
                  </a:cubicBezTo>
                  <a:cubicBezTo>
                    <a:pt x="9544" y="9423"/>
                    <a:pt x="9514" y="8967"/>
                    <a:pt x="9514" y="8815"/>
                  </a:cubicBezTo>
                  <a:cubicBezTo>
                    <a:pt x="9514" y="8329"/>
                    <a:pt x="9544" y="7873"/>
                    <a:pt x="9575" y="7357"/>
                  </a:cubicBezTo>
                  <a:cubicBezTo>
                    <a:pt x="9666" y="6445"/>
                    <a:pt x="9696" y="5502"/>
                    <a:pt x="9970" y="4621"/>
                  </a:cubicBezTo>
                  <a:cubicBezTo>
                    <a:pt x="10152" y="3922"/>
                    <a:pt x="10396" y="3253"/>
                    <a:pt x="10335" y="2493"/>
                  </a:cubicBezTo>
                  <a:cubicBezTo>
                    <a:pt x="10304" y="2098"/>
                    <a:pt x="10274" y="1673"/>
                    <a:pt x="10092" y="1277"/>
                  </a:cubicBezTo>
                  <a:cubicBezTo>
                    <a:pt x="9788" y="761"/>
                    <a:pt x="9210" y="366"/>
                    <a:pt x="87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0"/>
            <p:cNvSpPr/>
            <p:nvPr/>
          </p:nvSpPr>
          <p:spPr>
            <a:xfrm>
              <a:off x="1163719" y="2819978"/>
              <a:ext cx="386467" cy="1285828"/>
            </a:xfrm>
            <a:custGeom>
              <a:rect b="b" l="l" r="r" t="t"/>
              <a:pathLst>
                <a:path extrusionOk="0" h="48849" w="14682">
                  <a:moveTo>
                    <a:pt x="2402" y="0"/>
                  </a:moveTo>
                  <a:cubicBezTo>
                    <a:pt x="2158" y="304"/>
                    <a:pt x="1915" y="608"/>
                    <a:pt x="1702" y="912"/>
                  </a:cubicBezTo>
                  <a:cubicBezTo>
                    <a:pt x="1186" y="1611"/>
                    <a:pt x="730" y="2280"/>
                    <a:pt x="426" y="3040"/>
                  </a:cubicBezTo>
                  <a:cubicBezTo>
                    <a:pt x="122" y="3800"/>
                    <a:pt x="0" y="4620"/>
                    <a:pt x="61" y="5411"/>
                  </a:cubicBezTo>
                  <a:cubicBezTo>
                    <a:pt x="91" y="6292"/>
                    <a:pt x="304" y="7143"/>
                    <a:pt x="578" y="7994"/>
                  </a:cubicBezTo>
                  <a:cubicBezTo>
                    <a:pt x="699" y="8420"/>
                    <a:pt x="851" y="8876"/>
                    <a:pt x="1003" y="9271"/>
                  </a:cubicBezTo>
                  <a:cubicBezTo>
                    <a:pt x="1125" y="9605"/>
                    <a:pt x="1186" y="9970"/>
                    <a:pt x="1368" y="10274"/>
                  </a:cubicBezTo>
                  <a:cubicBezTo>
                    <a:pt x="1459" y="10426"/>
                    <a:pt x="1611" y="10487"/>
                    <a:pt x="1702" y="10639"/>
                  </a:cubicBezTo>
                  <a:cubicBezTo>
                    <a:pt x="1733" y="10760"/>
                    <a:pt x="1733" y="10882"/>
                    <a:pt x="1733" y="10943"/>
                  </a:cubicBezTo>
                  <a:cubicBezTo>
                    <a:pt x="1733" y="11520"/>
                    <a:pt x="2037" y="12006"/>
                    <a:pt x="2098" y="12554"/>
                  </a:cubicBezTo>
                  <a:cubicBezTo>
                    <a:pt x="2128" y="12736"/>
                    <a:pt x="2067" y="12918"/>
                    <a:pt x="2037" y="13131"/>
                  </a:cubicBezTo>
                  <a:cubicBezTo>
                    <a:pt x="2006" y="13313"/>
                    <a:pt x="2067" y="13526"/>
                    <a:pt x="2098" y="13739"/>
                  </a:cubicBezTo>
                  <a:cubicBezTo>
                    <a:pt x="2128" y="14073"/>
                    <a:pt x="2128" y="14438"/>
                    <a:pt x="2128" y="14833"/>
                  </a:cubicBezTo>
                  <a:lnTo>
                    <a:pt x="2128" y="16262"/>
                  </a:lnTo>
                  <a:cubicBezTo>
                    <a:pt x="2128" y="17143"/>
                    <a:pt x="2128" y="18055"/>
                    <a:pt x="2189" y="18937"/>
                  </a:cubicBezTo>
                  <a:cubicBezTo>
                    <a:pt x="2219" y="19453"/>
                    <a:pt x="2219" y="20031"/>
                    <a:pt x="2250" y="20578"/>
                  </a:cubicBezTo>
                  <a:cubicBezTo>
                    <a:pt x="2250" y="20912"/>
                    <a:pt x="2250" y="21277"/>
                    <a:pt x="2189" y="21642"/>
                  </a:cubicBezTo>
                  <a:cubicBezTo>
                    <a:pt x="2128" y="21946"/>
                    <a:pt x="2067" y="22189"/>
                    <a:pt x="2067" y="22462"/>
                  </a:cubicBezTo>
                  <a:cubicBezTo>
                    <a:pt x="2067" y="22706"/>
                    <a:pt x="2067" y="22918"/>
                    <a:pt x="1976" y="23162"/>
                  </a:cubicBezTo>
                  <a:cubicBezTo>
                    <a:pt x="1915" y="23405"/>
                    <a:pt x="1824" y="23709"/>
                    <a:pt x="1824" y="24013"/>
                  </a:cubicBezTo>
                  <a:cubicBezTo>
                    <a:pt x="1824" y="24256"/>
                    <a:pt x="1915" y="24438"/>
                    <a:pt x="1946" y="24621"/>
                  </a:cubicBezTo>
                  <a:cubicBezTo>
                    <a:pt x="1976" y="24894"/>
                    <a:pt x="1946" y="25137"/>
                    <a:pt x="1915" y="25380"/>
                  </a:cubicBezTo>
                  <a:cubicBezTo>
                    <a:pt x="1915" y="25806"/>
                    <a:pt x="1915" y="26232"/>
                    <a:pt x="1885" y="26657"/>
                  </a:cubicBezTo>
                  <a:cubicBezTo>
                    <a:pt x="1794" y="27508"/>
                    <a:pt x="1642" y="28390"/>
                    <a:pt x="1581" y="29271"/>
                  </a:cubicBezTo>
                  <a:cubicBezTo>
                    <a:pt x="1490" y="30183"/>
                    <a:pt x="1429" y="31064"/>
                    <a:pt x="1429" y="31976"/>
                  </a:cubicBezTo>
                  <a:cubicBezTo>
                    <a:pt x="1429" y="32827"/>
                    <a:pt x="1490" y="33739"/>
                    <a:pt x="1642" y="34621"/>
                  </a:cubicBezTo>
                  <a:cubicBezTo>
                    <a:pt x="1763" y="35502"/>
                    <a:pt x="1946" y="36384"/>
                    <a:pt x="2067" y="37296"/>
                  </a:cubicBezTo>
                  <a:cubicBezTo>
                    <a:pt x="2189" y="38268"/>
                    <a:pt x="2219" y="39271"/>
                    <a:pt x="2280" y="40244"/>
                  </a:cubicBezTo>
                  <a:cubicBezTo>
                    <a:pt x="2341" y="41095"/>
                    <a:pt x="2493" y="41916"/>
                    <a:pt x="2554" y="42767"/>
                  </a:cubicBezTo>
                  <a:cubicBezTo>
                    <a:pt x="2584" y="43223"/>
                    <a:pt x="2584" y="43679"/>
                    <a:pt x="2645" y="44135"/>
                  </a:cubicBezTo>
                  <a:cubicBezTo>
                    <a:pt x="2645" y="44347"/>
                    <a:pt x="2645" y="44590"/>
                    <a:pt x="2736" y="44803"/>
                  </a:cubicBezTo>
                  <a:cubicBezTo>
                    <a:pt x="2554" y="44834"/>
                    <a:pt x="2523" y="45046"/>
                    <a:pt x="2432" y="45198"/>
                  </a:cubicBezTo>
                  <a:cubicBezTo>
                    <a:pt x="2219" y="45867"/>
                    <a:pt x="2189" y="46627"/>
                    <a:pt x="2098" y="47326"/>
                  </a:cubicBezTo>
                  <a:cubicBezTo>
                    <a:pt x="2067" y="47630"/>
                    <a:pt x="2067" y="47964"/>
                    <a:pt x="2098" y="48268"/>
                  </a:cubicBezTo>
                  <a:cubicBezTo>
                    <a:pt x="2098" y="48329"/>
                    <a:pt x="2128" y="48451"/>
                    <a:pt x="2189" y="48481"/>
                  </a:cubicBezTo>
                  <a:cubicBezTo>
                    <a:pt x="2341" y="48724"/>
                    <a:pt x="2705" y="48755"/>
                    <a:pt x="2949" y="48755"/>
                  </a:cubicBezTo>
                  <a:cubicBezTo>
                    <a:pt x="3557" y="48846"/>
                    <a:pt x="4104" y="48846"/>
                    <a:pt x="4712" y="48846"/>
                  </a:cubicBezTo>
                  <a:lnTo>
                    <a:pt x="7842" y="48846"/>
                  </a:lnTo>
                  <a:cubicBezTo>
                    <a:pt x="8251" y="48846"/>
                    <a:pt x="8664" y="48848"/>
                    <a:pt x="9080" y="48848"/>
                  </a:cubicBezTo>
                  <a:cubicBezTo>
                    <a:pt x="10122" y="48848"/>
                    <a:pt x="11186" y="48833"/>
                    <a:pt x="12250" y="48724"/>
                  </a:cubicBezTo>
                  <a:cubicBezTo>
                    <a:pt x="12888" y="48633"/>
                    <a:pt x="13587" y="48542"/>
                    <a:pt x="14195" y="48238"/>
                  </a:cubicBezTo>
                  <a:cubicBezTo>
                    <a:pt x="14408" y="48116"/>
                    <a:pt x="14590" y="47995"/>
                    <a:pt x="14590" y="47721"/>
                  </a:cubicBezTo>
                  <a:cubicBezTo>
                    <a:pt x="14681" y="47265"/>
                    <a:pt x="14529" y="46657"/>
                    <a:pt x="13952" y="46445"/>
                  </a:cubicBezTo>
                  <a:cubicBezTo>
                    <a:pt x="13496" y="46262"/>
                    <a:pt x="12949" y="46323"/>
                    <a:pt x="12432" y="46293"/>
                  </a:cubicBezTo>
                  <a:cubicBezTo>
                    <a:pt x="11763" y="46262"/>
                    <a:pt x="11125" y="46019"/>
                    <a:pt x="10517" y="45715"/>
                  </a:cubicBezTo>
                  <a:cubicBezTo>
                    <a:pt x="9848" y="45411"/>
                    <a:pt x="9241" y="44986"/>
                    <a:pt x="8693" y="44590"/>
                  </a:cubicBezTo>
                  <a:cubicBezTo>
                    <a:pt x="8420" y="44347"/>
                    <a:pt x="8116" y="44165"/>
                    <a:pt x="7842" y="43891"/>
                  </a:cubicBezTo>
                  <a:cubicBezTo>
                    <a:pt x="7782" y="43831"/>
                    <a:pt x="7660" y="43709"/>
                    <a:pt x="7538" y="43679"/>
                  </a:cubicBezTo>
                  <a:cubicBezTo>
                    <a:pt x="7508" y="43679"/>
                    <a:pt x="7417" y="43679"/>
                    <a:pt x="7386" y="43618"/>
                  </a:cubicBezTo>
                  <a:cubicBezTo>
                    <a:pt x="7569" y="43496"/>
                    <a:pt x="7447" y="43283"/>
                    <a:pt x="7417" y="43101"/>
                  </a:cubicBezTo>
                  <a:cubicBezTo>
                    <a:pt x="7295" y="42706"/>
                    <a:pt x="7174" y="42341"/>
                    <a:pt x="7052" y="41946"/>
                  </a:cubicBezTo>
                  <a:cubicBezTo>
                    <a:pt x="6961" y="41703"/>
                    <a:pt x="6961" y="41399"/>
                    <a:pt x="6900" y="41125"/>
                  </a:cubicBezTo>
                  <a:cubicBezTo>
                    <a:pt x="6809" y="40700"/>
                    <a:pt x="6505" y="40305"/>
                    <a:pt x="6535" y="39879"/>
                  </a:cubicBezTo>
                  <a:cubicBezTo>
                    <a:pt x="6535" y="39758"/>
                    <a:pt x="6596" y="39636"/>
                    <a:pt x="6535" y="39545"/>
                  </a:cubicBezTo>
                  <a:cubicBezTo>
                    <a:pt x="6505" y="39454"/>
                    <a:pt x="6383" y="39362"/>
                    <a:pt x="6353" y="39241"/>
                  </a:cubicBezTo>
                  <a:cubicBezTo>
                    <a:pt x="6323" y="39058"/>
                    <a:pt x="6353" y="38846"/>
                    <a:pt x="6353" y="38633"/>
                  </a:cubicBezTo>
                  <a:cubicBezTo>
                    <a:pt x="6353" y="38177"/>
                    <a:pt x="6323" y="37782"/>
                    <a:pt x="6323" y="37326"/>
                  </a:cubicBezTo>
                  <a:cubicBezTo>
                    <a:pt x="6292" y="36505"/>
                    <a:pt x="6292" y="35745"/>
                    <a:pt x="6292" y="34955"/>
                  </a:cubicBezTo>
                  <a:cubicBezTo>
                    <a:pt x="6323" y="34195"/>
                    <a:pt x="6353" y="33466"/>
                    <a:pt x="6444" y="32706"/>
                  </a:cubicBezTo>
                  <a:cubicBezTo>
                    <a:pt x="6566" y="31855"/>
                    <a:pt x="6627" y="30973"/>
                    <a:pt x="6657" y="30061"/>
                  </a:cubicBezTo>
                  <a:cubicBezTo>
                    <a:pt x="6657" y="29727"/>
                    <a:pt x="6687" y="29362"/>
                    <a:pt x="6779" y="28998"/>
                  </a:cubicBezTo>
                  <a:cubicBezTo>
                    <a:pt x="6839" y="28663"/>
                    <a:pt x="6809" y="28298"/>
                    <a:pt x="6839" y="27964"/>
                  </a:cubicBezTo>
                  <a:cubicBezTo>
                    <a:pt x="6839" y="27721"/>
                    <a:pt x="6930" y="27478"/>
                    <a:pt x="7022" y="27204"/>
                  </a:cubicBezTo>
                  <a:cubicBezTo>
                    <a:pt x="7113" y="26870"/>
                    <a:pt x="7204" y="26536"/>
                    <a:pt x="7326" y="26201"/>
                  </a:cubicBezTo>
                  <a:cubicBezTo>
                    <a:pt x="7386" y="25928"/>
                    <a:pt x="7538" y="25684"/>
                    <a:pt x="7660" y="25441"/>
                  </a:cubicBezTo>
                  <a:cubicBezTo>
                    <a:pt x="7812" y="25107"/>
                    <a:pt x="7873" y="24773"/>
                    <a:pt x="7964" y="24469"/>
                  </a:cubicBezTo>
                  <a:cubicBezTo>
                    <a:pt x="8116" y="23678"/>
                    <a:pt x="8116" y="22918"/>
                    <a:pt x="8116" y="22128"/>
                  </a:cubicBezTo>
                  <a:cubicBezTo>
                    <a:pt x="8146" y="21399"/>
                    <a:pt x="8298" y="20639"/>
                    <a:pt x="8481" y="19909"/>
                  </a:cubicBezTo>
                  <a:cubicBezTo>
                    <a:pt x="8693" y="19028"/>
                    <a:pt x="8937" y="18177"/>
                    <a:pt x="9180" y="17326"/>
                  </a:cubicBezTo>
                  <a:cubicBezTo>
                    <a:pt x="9362" y="16627"/>
                    <a:pt x="9545" y="15897"/>
                    <a:pt x="9696" y="15168"/>
                  </a:cubicBezTo>
                  <a:cubicBezTo>
                    <a:pt x="9848" y="14408"/>
                    <a:pt x="10000" y="13678"/>
                    <a:pt x="10122" y="12918"/>
                  </a:cubicBezTo>
                  <a:cubicBezTo>
                    <a:pt x="10244" y="12067"/>
                    <a:pt x="10365" y="11186"/>
                    <a:pt x="10426" y="10335"/>
                  </a:cubicBezTo>
                  <a:cubicBezTo>
                    <a:pt x="10456" y="9970"/>
                    <a:pt x="10456" y="9544"/>
                    <a:pt x="10517" y="9149"/>
                  </a:cubicBezTo>
                  <a:cubicBezTo>
                    <a:pt x="10548" y="8815"/>
                    <a:pt x="10608" y="8481"/>
                    <a:pt x="10639" y="8177"/>
                  </a:cubicBezTo>
                  <a:cubicBezTo>
                    <a:pt x="10700" y="7873"/>
                    <a:pt x="10608" y="7569"/>
                    <a:pt x="10608" y="7234"/>
                  </a:cubicBezTo>
                  <a:cubicBezTo>
                    <a:pt x="10608" y="6839"/>
                    <a:pt x="10730" y="6474"/>
                    <a:pt x="10852" y="6110"/>
                  </a:cubicBezTo>
                  <a:lnTo>
                    <a:pt x="11064" y="5563"/>
                  </a:lnTo>
                  <a:cubicBezTo>
                    <a:pt x="11186" y="5350"/>
                    <a:pt x="11307" y="5198"/>
                    <a:pt x="11338" y="5015"/>
                  </a:cubicBezTo>
                  <a:lnTo>
                    <a:pt x="11581" y="3891"/>
                  </a:lnTo>
                  <a:cubicBezTo>
                    <a:pt x="11611" y="3496"/>
                    <a:pt x="11642" y="3161"/>
                    <a:pt x="11642" y="2797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0"/>
            <p:cNvSpPr/>
            <p:nvPr/>
          </p:nvSpPr>
          <p:spPr>
            <a:xfrm>
              <a:off x="1243529" y="3948529"/>
              <a:ext cx="304522" cy="128212"/>
            </a:xfrm>
            <a:custGeom>
              <a:rect b="b" l="l" r="r" t="t"/>
              <a:pathLst>
                <a:path extrusionOk="0" h="5286" w="12555">
                  <a:moveTo>
                    <a:pt x="5213" y="0"/>
                  </a:moveTo>
                  <a:cubicBezTo>
                    <a:pt x="4594" y="0"/>
                    <a:pt x="4308" y="760"/>
                    <a:pt x="3922" y="1119"/>
                  </a:cubicBezTo>
                  <a:cubicBezTo>
                    <a:pt x="3679" y="1393"/>
                    <a:pt x="3283" y="1514"/>
                    <a:pt x="2919" y="1545"/>
                  </a:cubicBezTo>
                  <a:cubicBezTo>
                    <a:pt x="2768" y="1572"/>
                    <a:pt x="2624" y="1587"/>
                    <a:pt x="2478" y="1587"/>
                  </a:cubicBezTo>
                  <a:cubicBezTo>
                    <a:pt x="2299" y="1587"/>
                    <a:pt x="2116" y="1564"/>
                    <a:pt x="1916" y="1514"/>
                  </a:cubicBezTo>
                  <a:cubicBezTo>
                    <a:pt x="1581" y="1423"/>
                    <a:pt x="1277" y="1332"/>
                    <a:pt x="943" y="1241"/>
                  </a:cubicBezTo>
                  <a:lnTo>
                    <a:pt x="669" y="1241"/>
                  </a:lnTo>
                  <a:cubicBezTo>
                    <a:pt x="487" y="1301"/>
                    <a:pt x="457" y="1484"/>
                    <a:pt x="365" y="1636"/>
                  </a:cubicBezTo>
                  <a:cubicBezTo>
                    <a:pt x="153" y="2304"/>
                    <a:pt x="92" y="3064"/>
                    <a:pt x="31" y="3763"/>
                  </a:cubicBezTo>
                  <a:cubicBezTo>
                    <a:pt x="1" y="4067"/>
                    <a:pt x="1" y="4402"/>
                    <a:pt x="31" y="4706"/>
                  </a:cubicBezTo>
                  <a:cubicBezTo>
                    <a:pt x="31" y="4797"/>
                    <a:pt x="61" y="4888"/>
                    <a:pt x="92" y="4949"/>
                  </a:cubicBezTo>
                  <a:cubicBezTo>
                    <a:pt x="244" y="5162"/>
                    <a:pt x="639" y="5192"/>
                    <a:pt x="852" y="5192"/>
                  </a:cubicBezTo>
                  <a:cubicBezTo>
                    <a:pt x="1460" y="5283"/>
                    <a:pt x="2037" y="5283"/>
                    <a:pt x="2645" y="5283"/>
                  </a:cubicBezTo>
                  <a:lnTo>
                    <a:pt x="5745" y="5283"/>
                  </a:lnTo>
                  <a:cubicBezTo>
                    <a:pt x="6162" y="5283"/>
                    <a:pt x="6582" y="5286"/>
                    <a:pt x="7002" y="5286"/>
                  </a:cubicBezTo>
                  <a:cubicBezTo>
                    <a:pt x="8053" y="5286"/>
                    <a:pt x="9111" y="5270"/>
                    <a:pt x="10153" y="5162"/>
                  </a:cubicBezTo>
                  <a:cubicBezTo>
                    <a:pt x="10822" y="5101"/>
                    <a:pt x="11490" y="4979"/>
                    <a:pt x="12098" y="4675"/>
                  </a:cubicBezTo>
                  <a:cubicBezTo>
                    <a:pt x="12341" y="4554"/>
                    <a:pt x="12524" y="4432"/>
                    <a:pt x="12524" y="4189"/>
                  </a:cubicBezTo>
                  <a:cubicBezTo>
                    <a:pt x="12554" y="3611"/>
                    <a:pt x="12402" y="3034"/>
                    <a:pt x="11855" y="2791"/>
                  </a:cubicBezTo>
                  <a:cubicBezTo>
                    <a:pt x="11600" y="2689"/>
                    <a:pt x="11307" y="2672"/>
                    <a:pt x="11013" y="2672"/>
                  </a:cubicBezTo>
                  <a:cubicBezTo>
                    <a:pt x="10873" y="2672"/>
                    <a:pt x="10733" y="2676"/>
                    <a:pt x="10597" y="2676"/>
                  </a:cubicBezTo>
                  <a:cubicBezTo>
                    <a:pt x="10508" y="2676"/>
                    <a:pt x="10420" y="2675"/>
                    <a:pt x="10335" y="2669"/>
                  </a:cubicBezTo>
                  <a:cubicBezTo>
                    <a:pt x="9636" y="2608"/>
                    <a:pt x="8998" y="2396"/>
                    <a:pt x="8390" y="2092"/>
                  </a:cubicBezTo>
                  <a:cubicBezTo>
                    <a:pt x="7752" y="1788"/>
                    <a:pt x="7144" y="1362"/>
                    <a:pt x="6566" y="937"/>
                  </a:cubicBezTo>
                  <a:cubicBezTo>
                    <a:pt x="6293" y="724"/>
                    <a:pt x="5989" y="511"/>
                    <a:pt x="5715" y="268"/>
                  </a:cubicBezTo>
                  <a:cubicBezTo>
                    <a:pt x="5654" y="177"/>
                    <a:pt x="5533" y="86"/>
                    <a:pt x="5411" y="25"/>
                  </a:cubicBezTo>
                  <a:cubicBezTo>
                    <a:pt x="5341" y="8"/>
                    <a:pt x="5275" y="0"/>
                    <a:pt x="5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0"/>
            <p:cNvSpPr/>
            <p:nvPr/>
          </p:nvSpPr>
          <p:spPr>
            <a:xfrm>
              <a:off x="2861494" y="1551839"/>
              <a:ext cx="1449791" cy="1043319"/>
            </a:xfrm>
            <a:custGeom>
              <a:rect b="b" l="l" r="r" t="t"/>
              <a:pathLst>
                <a:path extrusionOk="0" h="39636" w="55078">
                  <a:moveTo>
                    <a:pt x="3162" y="0"/>
                  </a:moveTo>
                  <a:cubicBezTo>
                    <a:pt x="1399" y="0"/>
                    <a:pt x="1" y="1429"/>
                    <a:pt x="1" y="3161"/>
                  </a:cubicBezTo>
                  <a:lnTo>
                    <a:pt x="1" y="36475"/>
                  </a:lnTo>
                  <a:cubicBezTo>
                    <a:pt x="1" y="38238"/>
                    <a:pt x="1399" y="39636"/>
                    <a:pt x="3162" y="39636"/>
                  </a:cubicBezTo>
                  <a:lnTo>
                    <a:pt x="51917" y="39636"/>
                  </a:lnTo>
                  <a:cubicBezTo>
                    <a:pt x="53649" y="39636"/>
                    <a:pt x="55048" y="38238"/>
                    <a:pt x="55078" y="36475"/>
                  </a:cubicBezTo>
                  <a:lnTo>
                    <a:pt x="55078" y="3161"/>
                  </a:lnTo>
                  <a:cubicBezTo>
                    <a:pt x="55078" y="1398"/>
                    <a:pt x="53680" y="0"/>
                    <a:pt x="51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0"/>
            <p:cNvSpPr/>
            <p:nvPr/>
          </p:nvSpPr>
          <p:spPr>
            <a:xfrm>
              <a:off x="2894318" y="1575029"/>
              <a:ext cx="1383379" cy="996938"/>
            </a:xfrm>
            <a:custGeom>
              <a:rect b="b" l="l" r="r" t="t"/>
              <a:pathLst>
                <a:path extrusionOk="0" h="37874" w="52555">
                  <a:moveTo>
                    <a:pt x="3161" y="1"/>
                  </a:moveTo>
                  <a:cubicBezTo>
                    <a:pt x="1398" y="1"/>
                    <a:pt x="0" y="1399"/>
                    <a:pt x="0" y="3162"/>
                  </a:cubicBezTo>
                  <a:lnTo>
                    <a:pt x="0" y="34712"/>
                  </a:lnTo>
                  <a:cubicBezTo>
                    <a:pt x="0" y="36475"/>
                    <a:pt x="1398" y="37874"/>
                    <a:pt x="3161" y="37874"/>
                  </a:cubicBezTo>
                  <a:lnTo>
                    <a:pt x="49393" y="37874"/>
                  </a:lnTo>
                  <a:cubicBezTo>
                    <a:pt x="51156" y="37874"/>
                    <a:pt x="52554" y="36475"/>
                    <a:pt x="52554" y="34712"/>
                  </a:cubicBezTo>
                  <a:lnTo>
                    <a:pt x="52554" y="3162"/>
                  </a:lnTo>
                  <a:cubicBezTo>
                    <a:pt x="52554" y="1399"/>
                    <a:pt x="51156" y="1"/>
                    <a:pt x="4939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0"/>
            <p:cNvSpPr/>
            <p:nvPr/>
          </p:nvSpPr>
          <p:spPr>
            <a:xfrm>
              <a:off x="3497577" y="2311901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0"/>
            <p:cNvSpPr/>
            <p:nvPr/>
          </p:nvSpPr>
          <p:spPr>
            <a:xfrm>
              <a:off x="3497577" y="2351911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0"/>
            <p:cNvSpPr/>
            <p:nvPr/>
          </p:nvSpPr>
          <p:spPr>
            <a:xfrm>
              <a:off x="3497577" y="2391921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0"/>
            <p:cNvSpPr/>
            <p:nvPr/>
          </p:nvSpPr>
          <p:spPr>
            <a:xfrm>
              <a:off x="3497577" y="2431116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0"/>
            <p:cNvSpPr/>
            <p:nvPr/>
          </p:nvSpPr>
          <p:spPr>
            <a:xfrm>
              <a:off x="3497577" y="2471126"/>
              <a:ext cx="105632" cy="26"/>
            </a:xfrm>
            <a:custGeom>
              <a:rect b="b" l="l" r="r" t="t"/>
              <a:pathLst>
                <a:path extrusionOk="0" fill="none" h="1" w="4013">
                  <a:moveTo>
                    <a:pt x="1" y="1"/>
                  </a:moveTo>
                  <a:lnTo>
                    <a:pt x="4013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0"/>
            <p:cNvSpPr/>
            <p:nvPr/>
          </p:nvSpPr>
          <p:spPr>
            <a:xfrm>
              <a:off x="3267939" y="1767841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1"/>
                  </a:moveTo>
                  <a:lnTo>
                    <a:pt x="14864" y="1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0"/>
            <p:cNvSpPr/>
            <p:nvPr/>
          </p:nvSpPr>
          <p:spPr>
            <a:xfrm>
              <a:off x="3267939" y="1823855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1"/>
                  </a:moveTo>
                  <a:lnTo>
                    <a:pt x="14864" y="1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0"/>
            <p:cNvSpPr/>
            <p:nvPr/>
          </p:nvSpPr>
          <p:spPr>
            <a:xfrm>
              <a:off x="3267939" y="1881475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0"/>
                  </a:moveTo>
                  <a:lnTo>
                    <a:pt x="14864" y="0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0"/>
            <p:cNvSpPr/>
            <p:nvPr/>
          </p:nvSpPr>
          <p:spPr>
            <a:xfrm>
              <a:off x="3267939" y="1938279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0"/>
                  </a:moveTo>
                  <a:lnTo>
                    <a:pt x="14864" y="0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0"/>
            <p:cNvSpPr/>
            <p:nvPr/>
          </p:nvSpPr>
          <p:spPr>
            <a:xfrm>
              <a:off x="3267939" y="1995083"/>
              <a:ext cx="151249" cy="26"/>
            </a:xfrm>
            <a:custGeom>
              <a:rect b="b" l="l" r="r" t="t"/>
              <a:pathLst>
                <a:path extrusionOk="0" fill="none" h="1" w="5746">
                  <a:moveTo>
                    <a:pt x="1" y="0"/>
                  </a:moveTo>
                  <a:lnTo>
                    <a:pt x="5746" y="0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0"/>
            <p:cNvSpPr/>
            <p:nvPr/>
          </p:nvSpPr>
          <p:spPr>
            <a:xfrm>
              <a:off x="1262112" y="2346041"/>
              <a:ext cx="459301" cy="344877"/>
            </a:xfrm>
            <a:custGeom>
              <a:rect b="b" l="l" r="r" t="t"/>
              <a:pathLst>
                <a:path extrusionOk="0" h="13102" w="17449">
                  <a:moveTo>
                    <a:pt x="2821" y="1"/>
                  </a:moveTo>
                  <a:cubicBezTo>
                    <a:pt x="2735" y="1"/>
                    <a:pt x="2646" y="4"/>
                    <a:pt x="2554" y="11"/>
                  </a:cubicBezTo>
                  <a:cubicBezTo>
                    <a:pt x="1977" y="72"/>
                    <a:pt x="1399" y="315"/>
                    <a:pt x="943" y="649"/>
                  </a:cubicBezTo>
                  <a:cubicBezTo>
                    <a:pt x="639" y="892"/>
                    <a:pt x="426" y="1227"/>
                    <a:pt x="275" y="1592"/>
                  </a:cubicBezTo>
                  <a:cubicBezTo>
                    <a:pt x="92" y="2169"/>
                    <a:pt x="1" y="2807"/>
                    <a:pt x="153" y="3385"/>
                  </a:cubicBezTo>
                  <a:cubicBezTo>
                    <a:pt x="244" y="3689"/>
                    <a:pt x="335" y="3962"/>
                    <a:pt x="457" y="4206"/>
                  </a:cubicBezTo>
                  <a:cubicBezTo>
                    <a:pt x="639" y="4601"/>
                    <a:pt x="791" y="4965"/>
                    <a:pt x="1034" y="5361"/>
                  </a:cubicBezTo>
                  <a:cubicBezTo>
                    <a:pt x="1399" y="6090"/>
                    <a:pt x="1825" y="6820"/>
                    <a:pt x="2250" y="7488"/>
                  </a:cubicBezTo>
                  <a:cubicBezTo>
                    <a:pt x="2433" y="7792"/>
                    <a:pt x="2615" y="8096"/>
                    <a:pt x="2767" y="8431"/>
                  </a:cubicBezTo>
                  <a:cubicBezTo>
                    <a:pt x="2889" y="8735"/>
                    <a:pt x="3010" y="9038"/>
                    <a:pt x="3162" y="9282"/>
                  </a:cubicBezTo>
                  <a:cubicBezTo>
                    <a:pt x="3284" y="9464"/>
                    <a:pt x="3436" y="9586"/>
                    <a:pt x="3588" y="9707"/>
                  </a:cubicBezTo>
                  <a:cubicBezTo>
                    <a:pt x="3892" y="9859"/>
                    <a:pt x="4226" y="10011"/>
                    <a:pt x="4530" y="10194"/>
                  </a:cubicBezTo>
                  <a:cubicBezTo>
                    <a:pt x="5199" y="10619"/>
                    <a:pt x="5867" y="11075"/>
                    <a:pt x="6566" y="11440"/>
                  </a:cubicBezTo>
                  <a:cubicBezTo>
                    <a:pt x="7326" y="11835"/>
                    <a:pt x="7904" y="12017"/>
                    <a:pt x="8633" y="12291"/>
                  </a:cubicBezTo>
                  <a:cubicBezTo>
                    <a:pt x="9454" y="12534"/>
                    <a:pt x="10275" y="12686"/>
                    <a:pt x="10852" y="12808"/>
                  </a:cubicBezTo>
                  <a:cubicBezTo>
                    <a:pt x="11308" y="12899"/>
                    <a:pt x="11764" y="12960"/>
                    <a:pt x="12372" y="13051"/>
                  </a:cubicBezTo>
                  <a:cubicBezTo>
                    <a:pt x="12817" y="13086"/>
                    <a:pt x="13231" y="13101"/>
                    <a:pt x="13589" y="13101"/>
                  </a:cubicBezTo>
                  <a:cubicBezTo>
                    <a:pt x="13842" y="13101"/>
                    <a:pt x="14068" y="13094"/>
                    <a:pt x="14257" y="13081"/>
                  </a:cubicBezTo>
                  <a:cubicBezTo>
                    <a:pt x="15260" y="12595"/>
                    <a:pt x="16263" y="12139"/>
                    <a:pt x="17296" y="11622"/>
                  </a:cubicBezTo>
                  <a:cubicBezTo>
                    <a:pt x="17326" y="11166"/>
                    <a:pt x="17387" y="10710"/>
                    <a:pt x="17448" y="10224"/>
                  </a:cubicBezTo>
                  <a:cubicBezTo>
                    <a:pt x="17083" y="9768"/>
                    <a:pt x="16779" y="9312"/>
                    <a:pt x="16445" y="8856"/>
                  </a:cubicBezTo>
                  <a:cubicBezTo>
                    <a:pt x="16232" y="8826"/>
                    <a:pt x="15959" y="8735"/>
                    <a:pt x="15716" y="8704"/>
                  </a:cubicBezTo>
                  <a:cubicBezTo>
                    <a:pt x="14956" y="9099"/>
                    <a:pt x="14196" y="9464"/>
                    <a:pt x="13436" y="9798"/>
                  </a:cubicBezTo>
                  <a:cubicBezTo>
                    <a:pt x="13223" y="10102"/>
                    <a:pt x="13041" y="10376"/>
                    <a:pt x="12798" y="10680"/>
                  </a:cubicBezTo>
                  <a:cubicBezTo>
                    <a:pt x="12463" y="10710"/>
                    <a:pt x="12068" y="10710"/>
                    <a:pt x="11734" y="10771"/>
                  </a:cubicBezTo>
                  <a:cubicBezTo>
                    <a:pt x="10822" y="10254"/>
                    <a:pt x="10153" y="9798"/>
                    <a:pt x="9728" y="9464"/>
                  </a:cubicBezTo>
                  <a:cubicBezTo>
                    <a:pt x="9089" y="8978"/>
                    <a:pt x="8664" y="8583"/>
                    <a:pt x="7873" y="8096"/>
                  </a:cubicBezTo>
                  <a:cubicBezTo>
                    <a:pt x="7296" y="7731"/>
                    <a:pt x="6962" y="7579"/>
                    <a:pt x="6962" y="7579"/>
                  </a:cubicBezTo>
                  <a:cubicBezTo>
                    <a:pt x="6658" y="7428"/>
                    <a:pt x="6293" y="7276"/>
                    <a:pt x="5989" y="7032"/>
                  </a:cubicBezTo>
                  <a:cubicBezTo>
                    <a:pt x="5624" y="6728"/>
                    <a:pt x="5442" y="6303"/>
                    <a:pt x="5229" y="5847"/>
                  </a:cubicBezTo>
                  <a:cubicBezTo>
                    <a:pt x="5077" y="5452"/>
                    <a:pt x="4925" y="5057"/>
                    <a:pt x="4773" y="4631"/>
                  </a:cubicBezTo>
                  <a:cubicBezTo>
                    <a:pt x="4621" y="4266"/>
                    <a:pt x="4469" y="3932"/>
                    <a:pt x="4317" y="3537"/>
                  </a:cubicBezTo>
                  <a:cubicBezTo>
                    <a:pt x="4104" y="2960"/>
                    <a:pt x="3770" y="2261"/>
                    <a:pt x="3345" y="1410"/>
                  </a:cubicBezTo>
                  <a:lnTo>
                    <a:pt x="3345" y="1410"/>
                  </a:lnTo>
                  <a:lnTo>
                    <a:pt x="4256" y="3233"/>
                  </a:lnTo>
                  <a:cubicBezTo>
                    <a:pt x="4560" y="2899"/>
                    <a:pt x="4712" y="2503"/>
                    <a:pt x="4743" y="2017"/>
                  </a:cubicBezTo>
                  <a:cubicBezTo>
                    <a:pt x="4743" y="1683"/>
                    <a:pt x="4712" y="1288"/>
                    <a:pt x="4530" y="984"/>
                  </a:cubicBezTo>
                  <a:cubicBezTo>
                    <a:pt x="4348" y="649"/>
                    <a:pt x="4044" y="376"/>
                    <a:pt x="3679" y="193"/>
                  </a:cubicBezTo>
                  <a:cubicBezTo>
                    <a:pt x="3416" y="50"/>
                    <a:pt x="3135" y="1"/>
                    <a:pt x="28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0"/>
            <p:cNvSpPr/>
            <p:nvPr/>
          </p:nvSpPr>
          <p:spPr>
            <a:xfrm>
              <a:off x="1196517" y="1962285"/>
              <a:ext cx="258461" cy="383256"/>
            </a:xfrm>
            <a:custGeom>
              <a:rect b="b" l="l" r="r" t="t"/>
              <a:pathLst>
                <a:path extrusionOk="0" h="14560" w="9819">
                  <a:moveTo>
                    <a:pt x="5563" y="0"/>
                  </a:moveTo>
                  <a:lnTo>
                    <a:pt x="1125" y="1581"/>
                  </a:lnTo>
                  <a:lnTo>
                    <a:pt x="973" y="8207"/>
                  </a:lnTo>
                  <a:cubicBezTo>
                    <a:pt x="943" y="8541"/>
                    <a:pt x="852" y="8876"/>
                    <a:pt x="760" y="9180"/>
                  </a:cubicBezTo>
                  <a:lnTo>
                    <a:pt x="0" y="11186"/>
                  </a:lnTo>
                  <a:lnTo>
                    <a:pt x="1156" y="13040"/>
                  </a:lnTo>
                  <a:lnTo>
                    <a:pt x="4469" y="14560"/>
                  </a:lnTo>
                  <a:cubicBezTo>
                    <a:pt x="4469" y="14560"/>
                    <a:pt x="5715" y="14286"/>
                    <a:pt x="5411" y="13648"/>
                  </a:cubicBezTo>
                  <a:cubicBezTo>
                    <a:pt x="5107" y="12979"/>
                    <a:pt x="4894" y="11429"/>
                    <a:pt x="4894" y="11429"/>
                  </a:cubicBezTo>
                  <a:cubicBezTo>
                    <a:pt x="4955" y="11125"/>
                    <a:pt x="5168" y="10851"/>
                    <a:pt x="5350" y="10639"/>
                  </a:cubicBezTo>
                  <a:cubicBezTo>
                    <a:pt x="5472" y="10517"/>
                    <a:pt x="5624" y="10456"/>
                    <a:pt x="5776" y="10395"/>
                  </a:cubicBezTo>
                  <a:cubicBezTo>
                    <a:pt x="5822" y="10391"/>
                    <a:pt x="5870" y="10389"/>
                    <a:pt x="5917" y="10389"/>
                  </a:cubicBezTo>
                  <a:cubicBezTo>
                    <a:pt x="6212" y="10389"/>
                    <a:pt x="6526" y="10460"/>
                    <a:pt x="6840" y="10487"/>
                  </a:cubicBezTo>
                  <a:cubicBezTo>
                    <a:pt x="7006" y="10507"/>
                    <a:pt x="7200" y="10556"/>
                    <a:pt x="7394" y="10556"/>
                  </a:cubicBezTo>
                  <a:cubicBezTo>
                    <a:pt x="7484" y="10556"/>
                    <a:pt x="7573" y="10546"/>
                    <a:pt x="7660" y="10517"/>
                  </a:cubicBezTo>
                  <a:cubicBezTo>
                    <a:pt x="8116" y="10426"/>
                    <a:pt x="8116" y="10000"/>
                    <a:pt x="8116" y="9605"/>
                  </a:cubicBezTo>
                  <a:cubicBezTo>
                    <a:pt x="8116" y="9484"/>
                    <a:pt x="8116" y="9332"/>
                    <a:pt x="8207" y="9240"/>
                  </a:cubicBezTo>
                  <a:cubicBezTo>
                    <a:pt x="8268" y="9088"/>
                    <a:pt x="8390" y="8997"/>
                    <a:pt x="8450" y="8845"/>
                  </a:cubicBezTo>
                  <a:cubicBezTo>
                    <a:pt x="8542" y="8693"/>
                    <a:pt x="8542" y="8511"/>
                    <a:pt x="8542" y="8328"/>
                  </a:cubicBezTo>
                  <a:cubicBezTo>
                    <a:pt x="8542" y="8237"/>
                    <a:pt x="8572" y="8146"/>
                    <a:pt x="8633" y="8085"/>
                  </a:cubicBezTo>
                  <a:cubicBezTo>
                    <a:pt x="8754" y="8025"/>
                    <a:pt x="8846" y="8025"/>
                    <a:pt x="8876" y="7903"/>
                  </a:cubicBezTo>
                  <a:cubicBezTo>
                    <a:pt x="8906" y="7751"/>
                    <a:pt x="8876" y="7569"/>
                    <a:pt x="8906" y="7386"/>
                  </a:cubicBezTo>
                  <a:cubicBezTo>
                    <a:pt x="8998" y="7113"/>
                    <a:pt x="9393" y="7204"/>
                    <a:pt x="9636" y="7143"/>
                  </a:cubicBezTo>
                  <a:cubicBezTo>
                    <a:pt x="9818" y="7052"/>
                    <a:pt x="9788" y="6839"/>
                    <a:pt x="9758" y="6626"/>
                  </a:cubicBezTo>
                  <a:cubicBezTo>
                    <a:pt x="9636" y="6292"/>
                    <a:pt x="9393" y="5958"/>
                    <a:pt x="9271" y="5654"/>
                  </a:cubicBezTo>
                  <a:cubicBezTo>
                    <a:pt x="9150" y="5441"/>
                    <a:pt x="8998" y="5228"/>
                    <a:pt x="8998" y="5015"/>
                  </a:cubicBezTo>
                  <a:cubicBezTo>
                    <a:pt x="8967" y="4590"/>
                    <a:pt x="9058" y="4225"/>
                    <a:pt x="9058" y="3830"/>
                  </a:cubicBezTo>
                  <a:cubicBezTo>
                    <a:pt x="9058" y="3404"/>
                    <a:pt x="9058" y="3009"/>
                    <a:pt x="8998" y="2584"/>
                  </a:cubicBezTo>
                  <a:lnTo>
                    <a:pt x="8876" y="2006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0"/>
            <p:cNvSpPr/>
            <p:nvPr/>
          </p:nvSpPr>
          <p:spPr>
            <a:xfrm>
              <a:off x="1106099" y="2822373"/>
              <a:ext cx="308079" cy="1194199"/>
            </a:xfrm>
            <a:custGeom>
              <a:rect b="b" l="l" r="r" t="t"/>
              <a:pathLst>
                <a:path extrusionOk="0" h="45368" w="11704">
                  <a:moveTo>
                    <a:pt x="2402" y="0"/>
                  </a:moveTo>
                  <a:cubicBezTo>
                    <a:pt x="2128" y="244"/>
                    <a:pt x="1885" y="608"/>
                    <a:pt x="1673" y="912"/>
                  </a:cubicBezTo>
                  <a:cubicBezTo>
                    <a:pt x="1186" y="1551"/>
                    <a:pt x="730" y="2280"/>
                    <a:pt x="426" y="3040"/>
                  </a:cubicBezTo>
                  <a:cubicBezTo>
                    <a:pt x="153" y="3739"/>
                    <a:pt x="1" y="4590"/>
                    <a:pt x="31" y="5380"/>
                  </a:cubicBezTo>
                  <a:cubicBezTo>
                    <a:pt x="62" y="6262"/>
                    <a:pt x="305" y="7143"/>
                    <a:pt x="578" y="7964"/>
                  </a:cubicBezTo>
                  <a:cubicBezTo>
                    <a:pt x="730" y="8390"/>
                    <a:pt x="821" y="8845"/>
                    <a:pt x="973" y="9271"/>
                  </a:cubicBezTo>
                  <a:cubicBezTo>
                    <a:pt x="1095" y="9605"/>
                    <a:pt x="1186" y="9940"/>
                    <a:pt x="1369" y="10244"/>
                  </a:cubicBezTo>
                  <a:cubicBezTo>
                    <a:pt x="1429" y="10396"/>
                    <a:pt x="1581" y="10487"/>
                    <a:pt x="1673" y="10639"/>
                  </a:cubicBezTo>
                  <a:cubicBezTo>
                    <a:pt x="1703" y="10700"/>
                    <a:pt x="1703" y="10821"/>
                    <a:pt x="1703" y="10943"/>
                  </a:cubicBezTo>
                  <a:cubicBezTo>
                    <a:pt x="1703" y="11490"/>
                    <a:pt x="2037" y="11946"/>
                    <a:pt x="2098" y="12523"/>
                  </a:cubicBezTo>
                  <a:cubicBezTo>
                    <a:pt x="2098" y="12766"/>
                    <a:pt x="2037" y="12918"/>
                    <a:pt x="2007" y="13101"/>
                  </a:cubicBezTo>
                  <a:cubicBezTo>
                    <a:pt x="2007" y="13314"/>
                    <a:pt x="2037" y="13526"/>
                    <a:pt x="2098" y="13709"/>
                  </a:cubicBezTo>
                  <a:cubicBezTo>
                    <a:pt x="2128" y="14074"/>
                    <a:pt x="2128" y="14469"/>
                    <a:pt x="2128" y="14803"/>
                  </a:cubicBezTo>
                  <a:lnTo>
                    <a:pt x="2128" y="16262"/>
                  </a:lnTo>
                  <a:cubicBezTo>
                    <a:pt x="2128" y="17113"/>
                    <a:pt x="2128" y="18025"/>
                    <a:pt x="2159" y="18906"/>
                  </a:cubicBezTo>
                  <a:cubicBezTo>
                    <a:pt x="2189" y="19454"/>
                    <a:pt x="2250" y="20001"/>
                    <a:pt x="2250" y="20548"/>
                  </a:cubicBezTo>
                  <a:cubicBezTo>
                    <a:pt x="2250" y="20882"/>
                    <a:pt x="2250" y="21277"/>
                    <a:pt x="2159" y="21612"/>
                  </a:cubicBezTo>
                  <a:cubicBezTo>
                    <a:pt x="2098" y="21885"/>
                    <a:pt x="2007" y="22128"/>
                    <a:pt x="2037" y="22432"/>
                  </a:cubicBezTo>
                  <a:cubicBezTo>
                    <a:pt x="2037" y="22675"/>
                    <a:pt x="2037" y="22888"/>
                    <a:pt x="1976" y="23131"/>
                  </a:cubicBezTo>
                  <a:cubicBezTo>
                    <a:pt x="1885" y="23435"/>
                    <a:pt x="1825" y="23709"/>
                    <a:pt x="1825" y="24013"/>
                  </a:cubicBezTo>
                  <a:cubicBezTo>
                    <a:pt x="1825" y="24195"/>
                    <a:pt x="1885" y="24378"/>
                    <a:pt x="1946" y="24621"/>
                  </a:cubicBezTo>
                  <a:cubicBezTo>
                    <a:pt x="1976" y="24864"/>
                    <a:pt x="1885" y="25107"/>
                    <a:pt x="1885" y="25381"/>
                  </a:cubicBezTo>
                  <a:cubicBezTo>
                    <a:pt x="1855" y="25776"/>
                    <a:pt x="1885" y="26201"/>
                    <a:pt x="1855" y="26627"/>
                  </a:cubicBezTo>
                  <a:cubicBezTo>
                    <a:pt x="1794" y="27508"/>
                    <a:pt x="1642" y="28359"/>
                    <a:pt x="1551" y="29241"/>
                  </a:cubicBezTo>
                  <a:cubicBezTo>
                    <a:pt x="1490" y="30122"/>
                    <a:pt x="1399" y="31034"/>
                    <a:pt x="1399" y="31946"/>
                  </a:cubicBezTo>
                  <a:cubicBezTo>
                    <a:pt x="1399" y="32858"/>
                    <a:pt x="1521" y="33739"/>
                    <a:pt x="1642" y="34591"/>
                  </a:cubicBezTo>
                  <a:cubicBezTo>
                    <a:pt x="1794" y="35502"/>
                    <a:pt x="1946" y="36384"/>
                    <a:pt x="2037" y="37265"/>
                  </a:cubicBezTo>
                  <a:cubicBezTo>
                    <a:pt x="2159" y="38238"/>
                    <a:pt x="2189" y="39241"/>
                    <a:pt x="2280" y="40214"/>
                  </a:cubicBezTo>
                  <a:cubicBezTo>
                    <a:pt x="2341" y="41065"/>
                    <a:pt x="2463" y="41885"/>
                    <a:pt x="2554" y="42737"/>
                  </a:cubicBezTo>
                  <a:cubicBezTo>
                    <a:pt x="2584" y="43192"/>
                    <a:pt x="2584" y="43648"/>
                    <a:pt x="2615" y="44104"/>
                  </a:cubicBezTo>
                  <a:cubicBezTo>
                    <a:pt x="2615" y="44347"/>
                    <a:pt x="2615" y="44560"/>
                    <a:pt x="2736" y="44773"/>
                  </a:cubicBezTo>
                  <a:cubicBezTo>
                    <a:pt x="2736" y="44773"/>
                    <a:pt x="4754" y="45368"/>
                    <a:pt x="5842" y="45368"/>
                  </a:cubicBezTo>
                  <a:cubicBezTo>
                    <a:pt x="6056" y="45368"/>
                    <a:pt x="6234" y="45345"/>
                    <a:pt x="6353" y="45290"/>
                  </a:cubicBezTo>
                  <a:lnTo>
                    <a:pt x="7417" y="43588"/>
                  </a:lnTo>
                  <a:cubicBezTo>
                    <a:pt x="7600" y="43466"/>
                    <a:pt x="7478" y="43223"/>
                    <a:pt x="7448" y="43040"/>
                  </a:cubicBezTo>
                  <a:cubicBezTo>
                    <a:pt x="7296" y="42676"/>
                    <a:pt x="7174" y="42281"/>
                    <a:pt x="7053" y="41916"/>
                  </a:cubicBezTo>
                  <a:cubicBezTo>
                    <a:pt x="6992" y="41642"/>
                    <a:pt x="6961" y="41338"/>
                    <a:pt x="6901" y="41065"/>
                  </a:cubicBezTo>
                  <a:cubicBezTo>
                    <a:pt x="6840" y="40639"/>
                    <a:pt x="6536" y="40274"/>
                    <a:pt x="6566" y="39819"/>
                  </a:cubicBezTo>
                  <a:cubicBezTo>
                    <a:pt x="6566" y="39727"/>
                    <a:pt x="6597" y="39636"/>
                    <a:pt x="6566" y="39515"/>
                  </a:cubicBezTo>
                  <a:cubicBezTo>
                    <a:pt x="6566" y="39393"/>
                    <a:pt x="6445" y="39332"/>
                    <a:pt x="6414" y="39211"/>
                  </a:cubicBezTo>
                  <a:cubicBezTo>
                    <a:pt x="6384" y="39028"/>
                    <a:pt x="6414" y="38785"/>
                    <a:pt x="6414" y="38603"/>
                  </a:cubicBezTo>
                  <a:cubicBezTo>
                    <a:pt x="6414" y="38147"/>
                    <a:pt x="6384" y="37721"/>
                    <a:pt x="6384" y="37265"/>
                  </a:cubicBezTo>
                  <a:cubicBezTo>
                    <a:pt x="6353" y="36475"/>
                    <a:pt x="6293" y="35715"/>
                    <a:pt x="6353" y="34894"/>
                  </a:cubicBezTo>
                  <a:cubicBezTo>
                    <a:pt x="6353" y="34135"/>
                    <a:pt x="6414" y="33375"/>
                    <a:pt x="6505" y="32676"/>
                  </a:cubicBezTo>
                  <a:cubicBezTo>
                    <a:pt x="6566" y="31764"/>
                    <a:pt x="6688" y="30882"/>
                    <a:pt x="6718" y="30001"/>
                  </a:cubicBezTo>
                  <a:cubicBezTo>
                    <a:pt x="6749" y="29636"/>
                    <a:pt x="6749" y="29271"/>
                    <a:pt x="6840" y="28937"/>
                  </a:cubicBezTo>
                  <a:cubicBezTo>
                    <a:pt x="6901" y="28603"/>
                    <a:pt x="6901" y="28268"/>
                    <a:pt x="6901" y="27934"/>
                  </a:cubicBezTo>
                  <a:cubicBezTo>
                    <a:pt x="6901" y="27660"/>
                    <a:pt x="6992" y="27387"/>
                    <a:pt x="7053" y="27174"/>
                  </a:cubicBezTo>
                  <a:cubicBezTo>
                    <a:pt x="7174" y="26809"/>
                    <a:pt x="7265" y="26475"/>
                    <a:pt x="7357" y="26141"/>
                  </a:cubicBezTo>
                  <a:cubicBezTo>
                    <a:pt x="7448" y="25867"/>
                    <a:pt x="7600" y="25654"/>
                    <a:pt x="7721" y="25381"/>
                  </a:cubicBezTo>
                  <a:cubicBezTo>
                    <a:pt x="7873" y="25077"/>
                    <a:pt x="7934" y="24773"/>
                    <a:pt x="8025" y="24438"/>
                  </a:cubicBezTo>
                  <a:cubicBezTo>
                    <a:pt x="8177" y="23618"/>
                    <a:pt x="8116" y="22858"/>
                    <a:pt x="8177" y="22068"/>
                  </a:cubicBezTo>
                  <a:cubicBezTo>
                    <a:pt x="8208" y="21338"/>
                    <a:pt x="8390" y="20578"/>
                    <a:pt x="8542" y="19879"/>
                  </a:cubicBezTo>
                  <a:cubicBezTo>
                    <a:pt x="8724" y="18998"/>
                    <a:pt x="8998" y="18147"/>
                    <a:pt x="9241" y="17295"/>
                  </a:cubicBezTo>
                  <a:cubicBezTo>
                    <a:pt x="9423" y="16566"/>
                    <a:pt x="9606" y="15836"/>
                    <a:pt x="9758" y="15107"/>
                  </a:cubicBezTo>
                  <a:cubicBezTo>
                    <a:pt x="9940" y="14408"/>
                    <a:pt x="10092" y="13648"/>
                    <a:pt x="10183" y="12888"/>
                  </a:cubicBezTo>
                  <a:cubicBezTo>
                    <a:pt x="10305" y="12037"/>
                    <a:pt x="10396" y="11156"/>
                    <a:pt x="10487" y="10304"/>
                  </a:cubicBezTo>
                  <a:cubicBezTo>
                    <a:pt x="10518" y="9909"/>
                    <a:pt x="10518" y="9484"/>
                    <a:pt x="10548" y="9119"/>
                  </a:cubicBezTo>
                  <a:cubicBezTo>
                    <a:pt x="10609" y="8754"/>
                    <a:pt x="10670" y="8450"/>
                    <a:pt x="10700" y="8116"/>
                  </a:cubicBezTo>
                  <a:cubicBezTo>
                    <a:pt x="10700" y="7782"/>
                    <a:pt x="10670" y="7478"/>
                    <a:pt x="10670" y="7174"/>
                  </a:cubicBezTo>
                  <a:cubicBezTo>
                    <a:pt x="10670" y="6779"/>
                    <a:pt x="10791" y="6414"/>
                    <a:pt x="10913" y="6079"/>
                  </a:cubicBezTo>
                  <a:cubicBezTo>
                    <a:pt x="10943" y="5867"/>
                    <a:pt x="11065" y="5684"/>
                    <a:pt x="11126" y="5502"/>
                  </a:cubicBezTo>
                  <a:cubicBezTo>
                    <a:pt x="11217" y="5350"/>
                    <a:pt x="11369" y="5168"/>
                    <a:pt x="11399" y="4985"/>
                  </a:cubicBezTo>
                  <a:cubicBezTo>
                    <a:pt x="11521" y="4590"/>
                    <a:pt x="11582" y="4225"/>
                    <a:pt x="11642" y="3830"/>
                  </a:cubicBezTo>
                  <a:cubicBezTo>
                    <a:pt x="11673" y="3465"/>
                    <a:pt x="11703" y="3101"/>
                    <a:pt x="11703" y="2736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>
              <a:off x="1153321" y="2231117"/>
              <a:ext cx="347246" cy="672961"/>
            </a:xfrm>
            <a:custGeom>
              <a:rect b="b" l="l" r="r" t="t"/>
              <a:pathLst>
                <a:path extrusionOk="0" h="25566" w="13192">
                  <a:moveTo>
                    <a:pt x="2006" y="0"/>
                  </a:moveTo>
                  <a:lnTo>
                    <a:pt x="1094" y="2462"/>
                  </a:lnTo>
                  <a:cubicBezTo>
                    <a:pt x="973" y="3131"/>
                    <a:pt x="638" y="3647"/>
                    <a:pt x="456" y="4255"/>
                  </a:cubicBezTo>
                  <a:cubicBezTo>
                    <a:pt x="122" y="5502"/>
                    <a:pt x="0" y="6809"/>
                    <a:pt x="122" y="8085"/>
                  </a:cubicBezTo>
                  <a:cubicBezTo>
                    <a:pt x="213" y="9423"/>
                    <a:pt x="608" y="10760"/>
                    <a:pt x="1125" y="11976"/>
                  </a:cubicBezTo>
                  <a:lnTo>
                    <a:pt x="3252" y="19119"/>
                  </a:lnTo>
                  <a:cubicBezTo>
                    <a:pt x="3192" y="19271"/>
                    <a:pt x="3100" y="19423"/>
                    <a:pt x="2949" y="19484"/>
                  </a:cubicBezTo>
                  <a:cubicBezTo>
                    <a:pt x="2857" y="19575"/>
                    <a:pt x="2705" y="19605"/>
                    <a:pt x="2614" y="19727"/>
                  </a:cubicBezTo>
                  <a:cubicBezTo>
                    <a:pt x="2553" y="19818"/>
                    <a:pt x="2493" y="20031"/>
                    <a:pt x="2432" y="20183"/>
                  </a:cubicBezTo>
                  <a:cubicBezTo>
                    <a:pt x="2310" y="20335"/>
                    <a:pt x="2158" y="20426"/>
                    <a:pt x="2006" y="20547"/>
                  </a:cubicBezTo>
                  <a:cubicBezTo>
                    <a:pt x="1824" y="20699"/>
                    <a:pt x="1702" y="20821"/>
                    <a:pt x="1581" y="21034"/>
                  </a:cubicBezTo>
                  <a:cubicBezTo>
                    <a:pt x="1550" y="21155"/>
                    <a:pt x="1429" y="21277"/>
                    <a:pt x="1216" y="21550"/>
                  </a:cubicBezTo>
                  <a:cubicBezTo>
                    <a:pt x="912" y="21885"/>
                    <a:pt x="486" y="22158"/>
                    <a:pt x="152" y="22341"/>
                  </a:cubicBezTo>
                  <a:cubicBezTo>
                    <a:pt x="2523" y="24506"/>
                    <a:pt x="3605" y="25097"/>
                    <a:pt x="4065" y="25097"/>
                  </a:cubicBezTo>
                  <a:cubicBezTo>
                    <a:pt x="4147" y="25097"/>
                    <a:pt x="4209" y="25078"/>
                    <a:pt x="4256" y="25046"/>
                  </a:cubicBezTo>
                  <a:cubicBezTo>
                    <a:pt x="4377" y="24955"/>
                    <a:pt x="5046" y="24195"/>
                    <a:pt x="5167" y="24165"/>
                  </a:cubicBezTo>
                  <a:cubicBezTo>
                    <a:pt x="5193" y="24152"/>
                    <a:pt x="5218" y="24145"/>
                    <a:pt x="5241" y="24145"/>
                  </a:cubicBezTo>
                  <a:cubicBezTo>
                    <a:pt x="5273" y="24145"/>
                    <a:pt x="5302" y="24159"/>
                    <a:pt x="5319" y="24195"/>
                  </a:cubicBezTo>
                  <a:cubicBezTo>
                    <a:pt x="5350" y="24286"/>
                    <a:pt x="5350" y="24347"/>
                    <a:pt x="5350" y="24438"/>
                  </a:cubicBezTo>
                  <a:lnTo>
                    <a:pt x="5471" y="25107"/>
                  </a:lnTo>
                  <a:cubicBezTo>
                    <a:pt x="5502" y="25228"/>
                    <a:pt x="5502" y="25472"/>
                    <a:pt x="5623" y="25532"/>
                  </a:cubicBezTo>
                  <a:cubicBezTo>
                    <a:pt x="5671" y="25556"/>
                    <a:pt x="5728" y="25566"/>
                    <a:pt x="5787" y="25566"/>
                  </a:cubicBezTo>
                  <a:cubicBezTo>
                    <a:pt x="5951" y="25566"/>
                    <a:pt x="6134" y="25494"/>
                    <a:pt x="6201" y="25472"/>
                  </a:cubicBezTo>
                  <a:cubicBezTo>
                    <a:pt x="6445" y="25354"/>
                    <a:pt x="6772" y="25314"/>
                    <a:pt x="7151" y="25314"/>
                  </a:cubicBezTo>
                  <a:cubicBezTo>
                    <a:pt x="7935" y="25314"/>
                    <a:pt x="8940" y="25483"/>
                    <a:pt x="9894" y="25483"/>
                  </a:cubicBezTo>
                  <a:cubicBezTo>
                    <a:pt x="10032" y="25483"/>
                    <a:pt x="10169" y="25480"/>
                    <a:pt x="10304" y="25472"/>
                  </a:cubicBezTo>
                  <a:cubicBezTo>
                    <a:pt x="10973" y="25411"/>
                    <a:pt x="11976" y="25198"/>
                    <a:pt x="13192" y="24468"/>
                  </a:cubicBezTo>
                  <a:cubicBezTo>
                    <a:pt x="13131" y="24165"/>
                    <a:pt x="13070" y="23739"/>
                    <a:pt x="12979" y="23253"/>
                  </a:cubicBezTo>
                  <a:cubicBezTo>
                    <a:pt x="12918" y="22706"/>
                    <a:pt x="12493" y="16991"/>
                    <a:pt x="12371" y="15988"/>
                  </a:cubicBezTo>
                  <a:cubicBezTo>
                    <a:pt x="12280" y="15076"/>
                    <a:pt x="12128" y="14164"/>
                    <a:pt x="11976" y="13252"/>
                  </a:cubicBezTo>
                  <a:cubicBezTo>
                    <a:pt x="11885" y="12857"/>
                    <a:pt x="11854" y="12462"/>
                    <a:pt x="11885" y="12037"/>
                  </a:cubicBezTo>
                  <a:cubicBezTo>
                    <a:pt x="11915" y="11581"/>
                    <a:pt x="12006" y="11125"/>
                    <a:pt x="12037" y="10669"/>
                  </a:cubicBezTo>
                  <a:cubicBezTo>
                    <a:pt x="12128" y="9970"/>
                    <a:pt x="12006" y="9149"/>
                    <a:pt x="11611" y="8511"/>
                  </a:cubicBezTo>
                  <a:cubicBezTo>
                    <a:pt x="11399" y="8146"/>
                    <a:pt x="11095" y="7781"/>
                    <a:pt x="10760" y="7508"/>
                  </a:cubicBezTo>
                  <a:lnTo>
                    <a:pt x="6900" y="3070"/>
                  </a:lnTo>
                  <a:lnTo>
                    <a:pt x="6718" y="3070"/>
                  </a:lnTo>
                  <a:cubicBezTo>
                    <a:pt x="5988" y="3040"/>
                    <a:pt x="5471" y="2736"/>
                    <a:pt x="5167" y="2553"/>
                  </a:cubicBezTo>
                  <a:cubicBezTo>
                    <a:pt x="4559" y="2158"/>
                    <a:pt x="3374" y="1337"/>
                    <a:pt x="2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>
              <a:off x="1222918" y="2423113"/>
              <a:ext cx="110449" cy="350484"/>
            </a:xfrm>
            <a:custGeom>
              <a:rect b="b" l="l" r="r" t="t"/>
              <a:pathLst>
                <a:path extrusionOk="0" h="13315" w="4196">
                  <a:moveTo>
                    <a:pt x="2402" y="1"/>
                  </a:moveTo>
                  <a:lnTo>
                    <a:pt x="1" y="4682"/>
                  </a:lnTo>
                  <a:lnTo>
                    <a:pt x="4195" y="13314"/>
                  </a:lnTo>
                  <a:cubicBezTo>
                    <a:pt x="4195" y="13314"/>
                    <a:pt x="2827" y="6019"/>
                    <a:pt x="2706" y="5655"/>
                  </a:cubicBezTo>
                  <a:cubicBezTo>
                    <a:pt x="2554" y="5320"/>
                    <a:pt x="3891" y="123"/>
                    <a:pt x="3891" y="123"/>
                  </a:cubicBezTo>
                  <a:lnTo>
                    <a:pt x="2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>
              <a:off x="1160507" y="3967455"/>
              <a:ext cx="330479" cy="139141"/>
            </a:xfrm>
            <a:custGeom>
              <a:rect b="b" l="l" r="r" t="t"/>
              <a:pathLst>
                <a:path extrusionOk="0" h="5286" w="12555">
                  <a:moveTo>
                    <a:pt x="5213" y="0"/>
                  </a:moveTo>
                  <a:cubicBezTo>
                    <a:pt x="4594" y="0"/>
                    <a:pt x="4308" y="760"/>
                    <a:pt x="3922" y="1119"/>
                  </a:cubicBezTo>
                  <a:cubicBezTo>
                    <a:pt x="3679" y="1393"/>
                    <a:pt x="3283" y="1514"/>
                    <a:pt x="2919" y="1545"/>
                  </a:cubicBezTo>
                  <a:cubicBezTo>
                    <a:pt x="2768" y="1572"/>
                    <a:pt x="2624" y="1587"/>
                    <a:pt x="2478" y="1587"/>
                  </a:cubicBezTo>
                  <a:cubicBezTo>
                    <a:pt x="2299" y="1587"/>
                    <a:pt x="2116" y="1564"/>
                    <a:pt x="1916" y="1514"/>
                  </a:cubicBezTo>
                  <a:cubicBezTo>
                    <a:pt x="1581" y="1423"/>
                    <a:pt x="1277" y="1332"/>
                    <a:pt x="943" y="1241"/>
                  </a:cubicBezTo>
                  <a:lnTo>
                    <a:pt x="669" y="1241"/>
                  </a:lnTo>
                  <a:cubicBezTo>
                    <a:pt x="487" y="1301"/>
                    <a:pt x="457" y="1484"/>
                    <a:pt x="365" y="1636"/>
                  </a:cubicBezTo>
                  <a:cubicBezTo>
                    <a:pt x="153" y="2304"/>
                    <a:pt x="92" y="3064"/>
                    <a:pt x="31" y="3763"/>
                  </a:cubicBezTo>
                  <a:cubicBezTo>
                    <a:pt x="1" y="4067"/>
                    <a:pt x="1" y="4402"/>
                    <a:pt x="31" y="4706"/>
                  </a:cubicBezTo>
                  <a:cubicBezTo>
                    <a:pt x="31" y="4797"/>
                    <a:pt x="61" y="4888"/>
                    <a:pt x="92" y="4949"/>
                  </a:cubicBezTo>
                  <a:cubicBezTo>
                    <a:pt x="244" y="5162"/>
                    <a:pt x="639" y="5192"/>
                    <a:pt x="852" y="5192"/>
                  </a:cubicBezTo>
                  <a:cubicBezTo>
                    <a:pt x="1460" y="5283"/>
                    <a:pt x="2037" y="5283"/>
                    <a:pt x="2645" y="5283"/>
                  </a:cubicBezTo>
                  <a:lnTo>
                    <a:pt x="5745" y="5283"/>
                  </a:lnTo>
                  <a:cubicBezTo>
                    <a:pt x="6162" y="5283"/>
                    <a:pt x="6582" y="5286"/>
                    <a:pt x="7002" y="5286"/>
                  </a:cubicBezTo>
                  <a:cubicBezTo>
                    <a:pt x="8053" y="5286"/>
                    <a:pt x="9111" y="5270"/>
                    <a:pt x="10153" y="5162"/>
                  </a:cubicBezTo>
                  <a:cubicBezTo>
                    <a:pt x="10822" y="5101"/>
                    <a:pt x="11490" y="4979"/>
                    <a:pt x="12098" y="4675"/>
                  </a:cubicBezTo>
                  <a:cubicBezTo>
                    <a:pt x="12341" y="4554"/>
                    <a:pt x="12524" y="4432"/>
                    <a:pt x="12524" y="4189"/>
                  </a:cubicBezTo>
                  <a:cubicBezTo>
                    <a:pt x="12554" y="3611"/>
                    <a:pt x="12402" y="3034"/>
                    <a:pt x="11855" y="2791"/>
                  </a:cubicBezTo>
                  <a:cubicBezTo>
                    <a:pt x="11600" y="2689"/>
                    <a:pt x="11307" y="2672"/>
                    <a:pt x="11013" y="2672"/>
                  </a:cubicBezTo>
                  <a:cubicBezTo>
                    <a:pt x="10873" y="2672"/>
                    <a:pt x="10733" y="2676"/>
                    <a:pt x="10597" y="2676"/>
                  </a:cubicBezTo>
                  <a:cubicBezTo>
                    <a:pt x="10508" y="2676"/>
                    <a:pt x="10420" y="2675"/>
                    <a:pt x="10335" y="2669"/>
                  </a:cubicBezTo>
                  <a:cubicBezTo>
                    <a:pt x="9636" y="2608"/>
                    <a:pt x="8998" y="2396"/>
                    <a:pt x="8390" y="2092"/>
                  </a:cubicBezTo>
                  <a:cubicBezTo>
                    <a:pt x="7752" y="1788"/>
                    <a:pt x="7144" y="1362"/>
                    <a:pt x="6566" y="937"/>
                  </a:cubicBezTo>
                  <a:cubicBezTo>
                    <a:pt x="6293" y="724"/>
                    <a:pt x="5989" y="511"/>
                    <a:pt x="5715" y="268"/>
                  </a:cubicBezTo>
                  <a:cubicBezTo>
                    <a:pt x="5654" y="177"/>
                    <a:pt x="5533" y="86"/>
                    <a:pt x="5411" y="25"/>
                  </a:cubicBezTo>
                  <a:cubicBezTo>
                    <a:pt x="5341" y="8"/>
                    <a:pt x="5275" y="0"/>
                    <a:pt x="5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>
              <a:off x="1165324" y="2349068"/>
              <a:ext cx="380071" cy="583965"/>
            </a:xfrm>
            <a:custGeom>
              <a:rect b="b" l="l" r="r" t="t"/>
              <a:pathLst>
                <a:path extrusionOk="0" h="22185" w="14439">
                  <a:moveTo>
                    <a:pt x="3022" y="0"/>
                  </a:moveTo>
                  <a:cubicBezTo>
                    <a:pt x="2837" y="0"/>
                    <a:pt x="2649" y="15"/>
                    <a:pt x="2462" y="48"/>
                  </a:cubicBezTo>
                  <a:cubicBezTo>
                    <a:pt x="2006" y="109"/>
                    <a:pt x="1581" y="352"/>
                    <a:pt x="1246" y="686"/>
                  </a:cubicBezTo>
                  <a:cubicBezTo>
                    <a:pt x="760" y="1173"/>
                    <a:pt x="334" y="1872"/>
                    <a:pt x="152" y="2540"/>
                  </a:cubicBezTo>
                  <a:cubicBezTo>
                    <a:pt x="61" y="2875"/>
                    <a:pt x="30" y="3270"/>
                    <a:pt x="30" y="3604"/>
                  </a:cubicBezTo>
                  <a:cubicBezTo>
                    <a:pt x="30" y="4151"/>
                    <a:pt x="0" y="4638"/>
                    <a:pt x="0" y="5185"/>
                  </a:cubicBezTo>
                  <a:cubicBezTo>
                    <a:pt x="0" y="6188"/>
                    <a:pt x="61" y="7221"/>
                    <a:pt x="152" y="8224"/>
                  </a:cubicBezTo>
                  <a:cubicBezTo>
                    <a:pt x="182" y="8650"/>
                    <a:pt x="182" y="9106"/>
                    <a:pt x="182" y="9592"/>
                  </a:cubicBezTo>
                  <a:cubicBezTo>
                    <a:pt x="152" y="9957"/>
                    <a:pt x="61" y="10352"/>
                    <a:pt x="122" y="10717"/>
                  </a:cubicBezTo>
                  <a:cubicBezTo>
                    <a:pt x="152" y="10990"/>
                    <a:pt x="213" y="11203"/>
                    <a:pt x="334" y="11416"/>
                  </a:cubicBezTo>
                  <a:cubicBezTo>
                    <a:pt x="578" y="11781"/>
                    <a:pt x="821" y="12115"/>
                    <a:pt x="1064" y="12510"/>
                  </a:cubicBezTo>
                  <a:cubicBezTo>
                    <a:pt x="1520" y="13392"/>
                    <a:pt x="1976" y="14243"/>
                    <a:pt x="2493" y="15063"/>
                  </a:cubicBezTo>
                  <a:cubicBezTo>
                    <a:pt x="3009" y="15823"/>
                    <a:pt x="3617" y="16492"/>
                    <a:pt x="4225" y="17191"/>
                  </a:cubicBezTo>
                  <a:cubicBezTo>
                    <a:pt x="4894" y="17951"/>
                    <a:pt x="5593" y="18711"/>
                    <a:pt x="6292" y="19410"/>
                  </a:cubicBezTo>
                  <a:cubicBezTo>
                    <a:pt x="7021" y="20048"/>
                    <a:pt x="7751" y="20717"/>
                    <a:pt x="8511" y="21264"/>
                  </a:cubicBezTo>
                  <a:cubicBezTo>
                    <a:pt x="8815" y="21507"/>
                    <a:pt x="9484" y="21842"/>
                    <a:pt x="10365" y="22024"/>
                  </a:cubicBezTo>
                  <a:cubicBezTo>
                    <a:pt x="10862" y="22140"/>
                    <a:pt x="11328" y="22185"/>
                    <a:pt x="11755" y="22185"/>
                  </a:cubicBezTo>
                  <a:cubicBezTo>
                    <a:pt x="12452" y="22185"/>
                    <a:pt x="13044" y="22065"/>
                    <a:pt x="13496" y="21933"/>
                  </a:cubicBezTo>
                  <a:cubicBezTo>
                    <a:pt x="13709" y="21690"/>
                    <a:pt x="14316" y="20930"/>
                    <a:pt x="14377" y="19744"/>
                  </a:cubicBezTo>
                  <a:cubicBezTo>
                    <a:pt x="14438" y="19045"/>
                    <a:pt x="14286" y="18437"/>
                    <a:pt x="14134" y="18133"/>
                  </a:cubicBezTo>
                  <a:cubicBezTo>
                    <a:pt x="13496" y="18042"/>
                    <a:pt x="12766" y="17829"/>
                    <a:pt x="12006" y="17404"/>
                  </a:cubicBezTo>
                  <a:cubicBezTo>
                    <a:pt x="11915" y="17373"/>
                    <a:pt x="11794" y="17282"/>
                    <a:pt x="11733" y="17252"/>
                  </a:cubicBezTo>
                  <a:cubicBezTo>
                    <a:pt x="12158" y="16978"/>
                    <a:pt x="12523" y="16826"/>
                    <a:pt x="12797" y="16766"/>
                  </a:cubicBezTo>
                  <a:cubicBezTo>
                    <a:pt x="13192" y="16644"/>
                    <a:pt x="13435" y="16644"/>
                    <a:pt x="13526" y="16431"/>
                  </a:cubicBezTo>
                  <a:cubicBezTo>
                    <a:pt x="13587" y="16218"/>
                    <a:pt x="13465" y="15975"/>
                    <a:pt x="13405" y="15823"/>
                  </a:cubicBezTo>
                  <a:cubicBezTo>
                    <a:pt x="13237" y="15593"/>
                    <a:pt x="12955" y="15478"/>
                    <a:pt x="12637" y="15478"/>
                  </a:cubicBezTo>
                  <a:cubicBezTo>
                    <a:pt x="12493" y="15478"/>
                    <a:pt x="12341" y="15502"/>
                    <a:pt x="12189" y="15550"/>
                  </a:cubicBezTo>
                  <a:cubicBezTo>
                    <a:pt x="11003" y="16249"/>
                    <a:pt x="9818" y="16948"/>
                    <a:pt x="8693" y="17677"/>
                  </a:cubicBezTo>
                  <a:cubicBezTo>
                    <a:pt x="8663" y="17647"/>
                    <a:pt x="8572" y="17556"/>
                    <a:pt x="8480" y="17495"/>
                  </a:cubicBezTo>
                  <a:cubicBezTo>
                    <a:pt x="7721" y="16735"/>
                    <a:pt x="7508" y="15975"/>
                    <a:pt x="6991" y="14942"/>
                  </a:cubicBezTo>
                  <a:cubicBezTo>
                    <a:pt x="6535" y="14030"/>
                    <a:pt x="6110" y="13118"/>
                    <a:pt x="5623" y="12206"/>
                  </a:cubicBezTo>
                  <a:cubicBezTo>
                    <a:pt x="5441" y="11811"/>
                    <a:pt x="5198" y="11446"/>
                    <a:pt x="4985" y="11051"/>
                  </a:cubicBezTo>
                  <a:cubicBezTo>
                    <a:pt x="4742" y="10686"/>
                    <a:pt x="4468" y="10352"/>
                    <a:pt x="4286" y="9927"/>
                  </a:cubicBezTo>
                  <a:cubicBezTo>
                    <a:pt x="4012" y="9349"/>
                    <a:pt x="4103" y="8832"/>
                    <a:pt x="4134" y="8224"/>
                  </a:cubicBezTo>
                  <a:cubicBezTo>
                    <a:pt x="4164" y="7677"/>
                    <a:pt x="4255" y="7161"/>
                    <a:pt x="4286" y="6613"/>
                  </a:cubicBezTo>
                  <a:cubicBezTo>
                    <a:pt x="4316" y="6127"/>
                    <a:pt x="4347" y="5671"/>
                    <a:pt x="4407" y="5185"/>
                  </a:cubicBezTo>
                  <a:cubicBezTo>
                    <a:pt x="4458" y="4346"/>
                    <a:pt x="4530" y="3550"/>
                    <a:pt x="4535" y="2725"/>
                  </a:cubicBezTo>
                  <a:lnTo>
                    <a:pt x="4535" y="2725"/>
                  </a:lnTo>
                  <a:lnTo>
                    <a:pt x="4559" y="4790"/>
                  </a:lnTo>
                  <a:cubicBezTo>
                    <a:pt x="5046" y="4607"/>
                    <a:pt x="5441" y="4273"/>
                    <a:pt x="5684" y="3756"/>
                  </a:cubicBezTo>
                  <a:cubicBezTo>
                    <a:pt x="5897" y="3391"/>
                    <a:pt x="6049" y="2966"/>
                    <a:pt x="5988" y="2510"/>
                  </a:cubicBezTo>
                  <a:cubicBezTo>
                    <a:pt x="5988" y="2024"/>
                    <a:pt x="5806" y="1568"/>
                    <a:pt x="5532" y="1173"/>
                  </a:cubicBezTo>
                  <a:cubicBezTo>
                    <a:pt x="5289" y="747"/>
                    <a:pt x="4894" y="504"/>
                    <a:pt x="4468" y="291"/>
                  </a:cubicBezTo>
                  <a:cubicBezTo>
                    <a:pt x="4023" y="113"/>
                    <a:pt x="3529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>
              <a:off x="1086910" y="1872236"/>
              <a:ext cx="418475" cy="367594"/>
            </a:xfrm>
            <a:custGeom>
              <a:rect b="b" l="l" r="r" t="t"/>
              <a:pathLst>
                <a:path extrusionOk="0" h="13965" w="15898">
                  <a:moveTo>
                    <a:pt x="8186" y="0"/>
                  </a:moveTo>
                  <a:cubicBezTo>
                    <a:pt x="7775" y="0"/>
                    <a:pt x="7255" y="94"/>
                    <a:pt x="6779" y="442"/>
                  </a:cubicBezTo>
                  <a:cubicBezTo>
                    <a:pt x="6140" y="868"/>
                    <a:pt x="5897" y="1476"/>
                    <a:pt x="5836" y="1749"/>
                  </a:cubicBezTo>
                  <a:cubicBezTo>
                    <a:pt x="5596" y="1616"/>
                    <a:pt x="4907" y="1176"/>
                    <a:pt x="4000" y="1176"/>
                  </a:cubicBezTo>
                  <a:cubicBezTo>
                    <a:pt x="3876" y="1176"/>
                    <a:pt x="3749" y="1184"/>
                    <a:pt x="3617" y="1202"/>
                  </a:cubicBezTo>
                  <a:cubicBezTo>
                    <a:pt x="3405" y="1233"/>
                    <a:pt x="2857" y="1324"/>
                    <a:pt x="2341" y="1749"/>
                  </a:cubicBezTo>
                  <a:cubicBezTo>
                    <a:pt x="2280" y="1780"/>
                    <a:pt x="1277" y="2570"/>
                    <a:pt x="1307" y="3725"/>
                  </a:cubicBezTo>
                  <a:cubicBezTo>
                    <a:pt x="1338" y="4576"/>
                    <a:pt x="1946" y="4850"/>
                    <a:pt x="1763" y="5427"/>
                  </a:cubicBezTo>
                  <a:cubicBezTo>
                    <a:pt x="1611" y="5944"/>
                    <a:pt x="1003" y="5853"/>
                    <a:pt x="578" y="6491"/>
                  </a:cubicBezTo>
                  <a:cubicBezTo>
                    <a:pt x="0" y="7403"/>
                    <a:pt x="456" y="8619"/>
                    <a:pt x="517" y="8710"/>
                  </a:cubicBezTo>
                  <a:cubicBezTo>
                    <a:pt x="882" y="9652"/>
                    <a:pt x="1733" y="10078"/>
                    <a:pt x="1915" y="10139"/>
                  </a:cubicBezTo>
                  <a:cubicBezTo>
                    <a:pt x="1794" y="10291"/>
                    <a:pt x="1277" y="10929"/>
                    <a:pt x="1338" y="11841"/>
                  </a:cubicBezTo>
                  <a:cubicBezTo>
                    <a:pt x="1429" y="12692"/>
                    <a:pt x="1946" y="13360"/>
                    <a:pt x="2584" y="13725"/>
                  </a:cubicBezTo>
                  <a:cubicBezTo>
                    <a:pt x="2916" y="13900"/>
                    <a:pt x="3255" y="13964"/>
                    <a:pt x="3575" y="13964"/>
                  </a:cubicBezTo>
                  <a:cubicBezTo>
                    <a:pt x="4367" y="13964"/>
                    <a:pt x="5038" y="13569"/>
                    <a:pt x="5168" y="13482"/>
                  </a:cubicBezTo>
                  <a:cubicBezTo>
                    <a:pt x="6475" y="12692"/>
                    <a:pt x="6900" y="11081"/>
                    <a:pt x="7143" y="10078"/>
                  </a:cubicBezTo>
                  <a:cubicBezTo>
                    <a:pt x="7508" y="8740"/>
                    <a:pt x="7447" y="7707"/>
                    <a:pt x="7721" y="7676"/>
                  </a:cubicBezTo>
                  <a:cubicBezTo>
                    <a:pt x="7724" y="7676"/>
                    <a:pt x="7727" y="7676"/>
                    <a:pt x="7730" y="7676"/>
                  </a:cubicBezTo>
                  <a:cubicBezTo>
                    <a:pt x="8027" y="7676"/>
                    <a:pt x="8267" y="9045"/>
                    <a:pt x="8621" y="9045"/>
                  </a:cubicBezTo>
                  <a:cubicBezTo>
                    <a:pt x="8625" y="9045"/>
                    <a:pt x="8629" y="9045"/>
                    <a:pt x="8633" y="9044"/>
                  </a:cubicBezTo>
                  <a:cubicBezTo>
                    <a:pt x="8815" y="9014"/>
                    <a:pt x="9028" y="8467"/>
                    <a:pt x="9028" y="8041"/>
                  </a:cubicBezTo>
                  <a:cubicBezTo>
                    <a:pt x="9028" y="7646"/>
                    <a:pt x="8876" y="7281"/>
                    <a:pt x="8785" y="7129"/>
                  </a:cubicBezTo>
                  <a:cubicBezTo>
                    <a:pt x="8785" y="6977"/>
                    <a:pt x="8876" y="6825"/>
                    <a:pt x="9028" y="6765"/>
                  </a:cubicBezTo>
                  <a:cubicBezTo>
                    <a:pt x="9087" y="6725"/>
                    <a:pt x="9150" y="6708"/>
                    <a:pt x="9216" y="6708"/>
                  </a:cubicBezTo>
                  <a:cubicBezTo>
                    <a:pt x="9554" y="6708"/>
                    <a:pt x="9973" y="7154"/>
                    <a:pt x="10456" y="7281"/>
                  </a:cubicBezTo>
                  <a:cubicBezTo>
                    <a:pt x="10576" y="7319"/>
                    <a:pt x="10712" y="7343"/>
                    <a:pt x="10866" y="7343"/>
                  </a:cubicBezTo>
                  <a:cubicBezTo>
                    <a:pt x="11341" y="7343"/>
                    <a:pt x="11993" y="7112"/>
                    <a:pt x="12888" y="6309"/>
                  </a:cubicBezTo>
                  <a:cubicBezTo>
                    <a:pt x="12888" y="6339"/>
                    <a:pt x="13070" y="7221"/>
                    <a:pt x="13922" y="7585"/>
                  </a:cubicBezTo>
                  <a:cubicBezTo>
                    <a:pt x="14116" y="7663"/>
                    <a:pt x="14332" y="7700"/>
                    <a:pt x="14544" y="7700"/>
                  </a:cubicBezTo>
                  <a:cubicBezTo>
                    <a:pt x="14995" y="7700"/>
                    <a:pt x="15428" y="7531"/>
                    <a:pt x="15593" y="7221"/>
                  </a:cubicBezTo>
                  <a:cubicBezTo>
                    <a:pt x="15897" y="6643"/>
                    <a:pt x="15016" y="6187"/>
                    <a:pt x="14985" y="4880"/>
                  </a:cubicBezTo>
                  <a:cubicBezTo>
                    <a:pt x="14955" y="3938"/>
                    <a:pt x="15441" y="3816"/>
                    <a:pt x="15320" y="2904"/>
                  </a:cubicBezTo>
                  <a:cubicBezTo>
                    <a:pt x="15289" y="2752"/>
                    <a:pt x="15137" y="1476"/>
                    <a:pt x="14073" y="898"/>
                  </a:cubicBezTo>
                  <a:cubicBezTo>
                    <a:pt x="13706" y="692"/>
                    <a:pt x="13338" y="636"/>
                    <a:pt x="13026" y="636"/>
                  </a:cubicBezTo>
                  <a:cubicBezTo>
                    <a:pt x="12692" y="636"/>
                    <a:pt x="12421" y="700"/>
                    <a:pt x="12280" y="716"/>
                  </a:cubicBezTo>
                  <a:cubicBezTo>
                    <a:pt x="11490" y="898"/>
                    <a:pt x="11004" y="1385"/>
                    <a:pt x="10791" y="1597"/>
                  </a:cubicBezTo>
                  <a:cubicBezTo>
                    <a:pt x="10730" y="1354"/>
                    <a:pt x="10608" y="1050"/>
                    <a:pt x="10335" y="746"/>
                  </a:cubicBezTo>
                  <a:cubicBezTo>
                    <a:pt x="9848" y="230"/>
                    <a:pt x="9180" y="108"/>
                    <a:pt x="8815" y="78"/>
                  </a:cubicBezTo>
                  <a:cubicBezTo>
                    <a:pt x="8682" y="41"/>
                    <a:pt x="8458" y="0"/>
                    <a:pt x="8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>
              <a:off x="1250925" y="2062732"/>
              <a:ext cx="55225" cy="74809"/>
            </a:xfrm>
            <a:custGeom>
              <a:rect b="b" l="l" r="r" t="t"/>
              <a:pathLst>
                <a:path extrusionOk="0" h="2842" w="2098">
                  <a:moveTo>
                    <a:pt x="898" y="1"/>
                  </a:moveTo>
                  <a:cubicBezTo>
                    <a:pt x="643" y="1"/>
                    <a:pt x="403" y="141"/>
                    <a:pt x="274" y="348"/>
                  </a:cubicBezTo>
                  <a:cubicBezTo>
                    <a:pt x="0" y="774"/>
                    <a:pt x="244" y="1412"/>
                    <a:pt x="426" y="1838"/>
                  </a:cubicBezTo>
                  <a:cubicBezTo>
                    <a:pt x="608" y="2233"/>
                    <a:pt x="973" y="2750"/>
                    <a:pt x="1429" y="2841"/>
                  </a:cubicBezTo>
                  <a:cubicBezTo>
                    <a:pt x="1435" y="2841"/>
                    <a:pt x="1455" y="2842"/>
                    <a:pt x="1483" y="2842"/>
                  </a:cubicBezTo>
                  <a:cubicBezTo>
                    <a:pt x="1597" y="2842"/>
                    <a:pt x="1855" y="2823"/>
                    <a:pt x="1976" y="2628"/>
                  </a:cubicBezTo>
                  <a:cubicBezTo>
                    <a:pt x="2098" y="2476"/>
                    <a:pt x="2067" y="2324"/>
                    <a:pt x="2037" y="2263"/>
                  </a:cubicBezTo>
                  <a:cubicBezTo>
                    <a:pt x="2067" y="1929"/>
                    <a:pt x="2037" y="1503"/>
                    <a:pt x="1976" y="1078"/>
                  </a:cubicBezTo>
                  <a:cubicBezTo>
                    <a:pt x="1976" y="1047"/>
                    <a:pt x="1946" y="956"/>
                    <a:pt x="1915" y="895"/>
                  </a:cubicBezTo>
                  <a:cubicBezTo>
                    <a:pt x="1915" y="895"/>
                    <a:pt x="1885" y="743"/>
                    <a:pt x="1794" y="622"/>
                  </a:cubicBezTo>
                  <a:cubicBezTo>
                    <a:pt x="1642" y="348"/>
                    <a:pt x="1368" y="105"/>
                    <a:pt x="1034" y="14"/>
                  </a:cubicBezTo>
                  <a:cubicBezTo>
                    <a:pt x="988" y="5"/>
                    <a:pt x="943" y="1"/>
                    <a:pt x="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0"/>
            <p:cNvSpPr/>
            <p:nvPr/>
          </p:nvSpPr>
          <p:spPr>
            <a:xfrm>
              <a:off x="3156727" y="3891277"/>
              <a:ext cx="176861" cy="184863"/>
            </a:xfrm>
            <a:custGeom>
              <a:rect b="b" l="l" r="r" t="t"/>
              <a:pathLst>
                <a:path extrusionOk="0" h="7023" w="6719">
                  <a:moveTo>
                    <a:pt x="3284" y="1"/>
                  </a:moveTo>
                  <a:cubicBezTo>
                    <a:pt x="3284" y="1"/>
                    <a:pt x="1" y="2524"/>
                    <a:pt x="1" y="3071"/>
                  </a:cubicBezTo>
                  <a:cubicBezTo>
                    <a:pt x="1" y="3648"/>
                    <a:pt x="1065" y="7022"/>
                    <a:pt x="1065" y="7022"/>
                  </a:cubicBezTo>
                  <a:lnTo>
                    <a:pt x="6262" y="7022"/>
                  </a:lnTo>
                  <a:cubicBezTo>
                    <a:pt x="6262" y="7022"/>
                    <a:pt x="6718" y="5898"/>
                    <a:pt x="6566" y="5472"/>
                  </a:cubicBezTo>
                  <a:cubicBezTo>
                    <a:pt x="6414" y="5047"/>
                    <a:pt x="4743" y="3770"/>
                    <a:pt x="4652" y="3527"/>
                  </a:cubicBezTo>
                  <a:cubicBezTo>
                    <a:pt x="4560" y="3253"/>
                    <a:pt x="3284" y="1"/>
                    <a:pt x="3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0"/>
            <p:cNvSpPr/>
            <p:nvPr/>
          </p:nvSpPr>
          <p:spPr>
            <a:xfrm>
              <a:off x="2375054" y="3890488"/>
              <a:ext cx="199235" cy="196050"/>
            </a:xfrm>
            <a:custGeom>
              <a:rect b="b" l="l" r="r" t="t"/>
              <a:pathLst>
                <a:path extrusionOk="0" h="7448" w="7569">
                  <a:moveTo>
                    <a:pt x="4225" y="0"/>
                  </a:moveTo>
                  <a:cubicBezTo>
                    <a:pt x="4225" y="0"/>
                    <a:pt x="3435" y="2554"/>
                    <a:pt x="3040" y="3162"/>
                  </a:cubicBezTo>
                  <a:cubicBezTo>
                    <a:pt x="2675" y="3769"/>
                    <a:pt x="517" y="5320"/>
                    <a:pt x="396" y="5502"/>
                  </a:cubicBezTo>
                  <a:cubicBezTo>
                    <a:pt x="304" y="5684"/>
                    <a:pt x="0" y="7447"/>
                    <a:pt x="0" y="7447"/>
                  </a:cubicBezTo>
                  <a:lnTo>
                    <a:pt x="7235" y="7447"/>
                  </a:lnTo>
                  <a:cubicBezTo>
                    <a:pt x="7235" y="7447"/>
                    <a:pt x="7569" y="4773"/>
                    <a:pt x="7569" y="4256"/>
                  </a:cubicBezTo>
                  <a:cubicBezTo>
                    <a:pt x="7569" y="3678"/>
                    <a:pt x="7326" y="2128"/>
                    <a:pt x="7326" y="2128"/>
                  </a:cubicBezTo>
                  <a:lnTo>
                    <a:pt x="7143" y="304"/>
                  </a:lnTo>
                  <a:lnTo>
                    <a:pt x="42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2469473" y="2823979"/>
              <a:ext cx="812918" cy="1127524"/>
            </a:xfrm>
            <a:custGeom>
              <a:rect b="b" l="l" r="r" t="t"/>
              <a:pathLst>
                <a:path extrusionOk="0" h="42835" w="30883">
                  <a:moveTo>
                    <a:pt x="22554" y="0"/>
                  </a:moveTo>
                  <a:lnTo>
                    <a:pt x="6292" y="851"/>
                  </a:lnTo>
                  <a:cubicBezTo>
                    <a:pt x="6292" y="851"/>
                    <a:pt x="4407" y="6900"/>
                    <a:pt x="4286" y="8511"/>
                  </a:cubicBezTo>
                  <a:cubicBezTo>
                    <a:pt x="4164" y="10152"/>
                    <a:pt x="2432" y="20882"/>
                    <a:pt x="2189" y="21855"/>
                  </a:cubicBezTo>
                  <a:cubicBezTo>
                    <a:pt x="1125" y="26718"/>
                    <a:pt x="0" y="37387"/>
                    <a:pt x="0" y="37387"/>
                  </a:cubicBezTo>
                  <a:lnTo>
                    <a:pt x="760" y="38390"/>
                  </a:lnTo>
                  <a:lnTo>
                    <a:pt x="0" y="39879"/>
                  </a:lnTo>
                  <a:lnTo>
                    <a:pt x="0" y="41764"/>
                  </a:lnTo>
                  <a:cubicBezTo>
                    <a:pt x="0" y="41764"/>
                    <a:pt x="1216" y="41429"/>
                    <a:pt x="1793" y="41429"/>
                  </a:cubicBezTo>
                  <a:cubicBezTo>
                    <a:pt x="2341" y="41429"/>
                    <a:pt x="3921" y="42068"/>
                    <a:pt x="3921" y="42068"/>
                  </a:cubicBezTo>
                  <a:cubicBezTo>
                    <a:pt x="3921" y="42068"/>
                    <a:pt x="5593" y="37447"/>
                    <a:pt x="5593" y="36748"/>
                  </a:cubicBezTo>
                  <a:cubicBezTo>
                    <a:pt x="5593" y="36080"/>
                    <a:pt x="6353" y="35715"/>
                    <a:pt x="6262" y="35229"/>
                  </a:cubicBezTo>
                  <a:cubicBezTo>
                    <a:pt x="6201" y="34742"/>
                    <a:pt x="6018" y="33405"/>
                    <a:pt x="6262" y="32827"/>
                  </a:cubicBezTo>
                  <a:cubicBezTo>
                    <a:pt x="6505" y="32280"/>
                    <a:pt x="7629" y="27265"/>
                    <a:pt x="7721" y="25928"/>
                  </a:cubicBezTo>
                  <a:cubicBezTo>
                    <a:pt x="7781" y="24590"/>
                    <a:pt x="9301" y="20456"/>
                    <a:pt x="9301" y="20456"/>
                  </a:cubicBezTo>
                  <a:cubicBezTo>
                    <a:pt x="9301" y="20456"/>
                    <a:pt x="11094" y="15168"/>
                    <a:pt x="11398" y="14408"/>
                  </a:cubicBezTo>
                  <a:cubicBezTo>
                    <a:pt x="11672" y="13648"/>
                    <a:pt x="12098" y="9696"/>
                    <a:pt x="13891" y="9696"/>
                  </a:cubicBezTo>
                  <a:cubicBezTo>
                    <a:pt x="15684" y="9696"/>
                    <a:pt x="18511" y="15350"/>
                    <a:pt x="18967" y="17447"/>
                  </a:cubicBezTo>
                  <a:cubicBezTo>
                    <a:pt x="19423" y="19544"/>
                    <a:pt x="22462" y="29727"/>
                    <a:pt x="22918" y="30487"/>
                  </a:cubicBezTo>
                  <a:cubicBezTo>
                    <a:pt x="23374" y="31247"/>
                    <a:pt x="25198" y="33800"/>
                    <a:pt x="25198" y="33800"/>
                  </a:cubicBezTo>
                  <a:lnTo>
                    <a:pt x="24499" y="36536"/>
                  </a:lnTo>
                  <a:lnTo>
                    <a:pt x="24985" y="40274"/>
                  </a:lnTo>
                  <a:cubicBezTo>
                    <a:pt x="24985" y="40274"/>
                    <a:pt x="25289" y="42220"/>
                    <a:pt x="25350" y="42645"/>
                  </a:cubicBezTo>
                  <a:cubicBezTo>
                    <a:pt x="25360" y="42787"/>
                    <a:pt x="25543" y="42834"/>
                    <a:pt x="25781" y="42834"/>
                  </a:cubicBezTo>
                  <a:cubicBezTo>
                    <a:pt x="26259" y="42834"/>
                    <a:pt x="26961" y="42645"/>
                    <a:pt x="26961" y="42645"/>
                  </a:cubicBezTo>
                  <a:cubicBezTo>
                    <a:pt x="26961" y="42645"/>
                    <a:pt x="29909" y="42037"/>
                    <a:pt x="30335" y="41764"/>
                  </a:cubicBezTo>
                  <a:cubicBezTo>
                    <a:pt x="30791" y="41551"/>
                    <a:pt x="30882" y="40487"/>
                    <a:pt x="30761" y="40183"/>
                  </a:cubicBezTo>
                  <a:cubicBezTo>
                    <a:pt x="30700" y="39818"/>
                    <a:pt x="30396" y="39180"/>
                    <a:pt x="30396" y="38846"/>
                  </a:cubicBezTo>
                  <a:cubicBezTo>
                    <a:pt x="30396" y="38511"/>
                    <a:pt x="28390" y="25076"/>
                    <a:pt x="28177" y="24073"/>
                  </a:cubicBezTo>
                  <a:cubicBezTo>
                    <a:pt x="27995" y="23040"/>
                    <a:pt x="26444" y="19393"/>
                    <a:pt x="26110" y="17873"/>
                  </a:cubicBezTo>
                  <a:cubicBezTo>
                    <a:pt x="25745" y="16323"/>
                    <a:pt x="25411" y="12766"/>
                    <a:pt x="25411" y="11642"/>
                  </a:cubicBezTo>
                  <a:cubicBezTo>
                    <a:pt x="25411" y="10487"/>
                    <a:pt x="25228" y="9271"/>
                    <a:pt x="25228" y="8784"/>
                  </a:cubicBezTo>
                  <a:cubicBezTo>
                    <a:pt x="25228" y="8298"/>
                    <a:pt x="22554" y="0"/>
                    <a:pt x="22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0"/>
            <p:cNvSpPr/>
            <p:nvPr/>
          </p:nvSpPr>
          <p:spPr>
            <a:xfrm>
              <a:off x="2514274" y="2093635"/>
              <a:ext cx="643296" cy="828974"/>
            </a:xfrm>
            <a:custGeom>
              <a:rect b="b" l="l" r="r" t="t"/>
              <a:pathLst>
                <a:path extrusionOk="0" h="31493" w="24439">
                  <a:moveTo>
                    <a:pt x="8724" y="1"/>
                  </a:moveTo>
                  <a:cubicBezTo>
                    <a:pt x="8509" y="1"/>
                    <a:pt x="8274" y="24"/>
                    <a:pt x="8025" y="86"/>
                  </a:cubicBezTo>
                  <a:cubicBezTo>
                    <a:pt x="7326" y="299"/>
                    <a:pt x="7265" y="603"/>
                    <a:pt x="6353" y="1089"/>
                  </a:cubicBezTo>
                  <a:cubicBezTo>
                    <a:pt x="5806" y="1393"/>
                    <a:pt x="5715" y="1363"/>
                    <a:pt x="3921" y="2001"/>
                  </a:cubicBezTo>
                  <a:cubicBezTo>
                    <a:pt x="2736" y="2427"/>
                    <a:pt x="2158" y="2639"/>
                    <a:pt x="2098" y="2731"/>
                  </a:cubicBezTo>
                  <a:cubicBezTo>
                    <a:pt x="1094" y="3642"/>
                    <a:pt x="1702" y="5101"/>
                    <a:pt x="1216" y="7472"/>
                  </a:cubicBezTo>
                  <a:cubicBezTo>
                    <a:pt x="942" y="8688"/>
                    <a:pt x="0" y="9874"/>
                    <a:pt x="91" y="10360"/>
                  </a:cubicBezTo>
                  <a:cubicBezTo>
                    <a:pt x="145" y="10792"/>
                    <a:pt x="1424" y="10816"/>
                    <a:pt x="2562" y="10816"/>
                  </a:cubicBezTo>
                  <a:cubicBezTo>
                    <a:pt x="2704" y="10816"/>
                    <a:pt x="2844" y="10816"/>
                    <a:pt x="2979" y="10816"/>
                  </a:cubicBezTo>
                  <a:cubicBezTo>
                    <a:pt x="4017" y="10816"/>
                    <a:pt x="4390" y="10623"/>
                    <a:pt x="4655" y="10623"/>
                  </a:cubicBezTo>
                  <a:cubicBezTo>
                    <a:pt x="4740" y="10623"/>
                    <a:pt x="4813" y="10643"/>
                    <a:pt x="4894" y="10694"/>
                  </a:cubicBezTo>
                  <a:cubicBezTo>
                    <a:pt x="6353" y="11545"/>
                    <a:pt x="3587" y="17017"/>
                    <a:pt x="3769" y="22700"/>
                  </a:cubicBezTo>
                  <a:cubicBezTo>
                    <a:pt x="3800" y="23248"/>
                    <a:pt x="3891" y="24980"/>
                    <a:pt x="3769" y="27351"/>
                  </a:cubicBezTo>
                  <a:cubicBezTo>
                    <a:pt x="3739" y="28415"/>
                    <a:pt x="3648" y="29327"/>
                    <a:pt x="3587" y="29874"/>
                  </a:cubicBezTo>
                  <a:cubicBezTo>
                    <a:pt x="7143" y="30846"/>
                    <a:pt x="10213" y="31211"/>
                    <a:pt x="12462" y="31394"/>
                  </a:cubicBezTo>
                  <a:cubicBezTo>
                    <a:pt x="13365" y="31460"/>
                    <a:pt x="14147" y="31492"/>
                    <a:pt x="14835" y="31492"/>
                  </a:cubicBezTo>
                  <a:cubicBezTo>
                    <a:pt x="16996" y="31492"/>
                    <a:pt x="18225" y="31172"/>
                    <a:pt x="19332" y="30573"/>
                  </a:cubicBezTo>
                  <a:cubicBezTo>
                    <a:pt x="20548" y="29935"/>
                    <a:pt x="21368" y="29084"/>
                    <a:pt x="21885" y="28476"/>
                  </a:cubicBezTo>
                  <a:cubicBezTo>
                    <a:pt x="21429" y="27503"/>
                    <a:pt x="21308" y="26682"/>
                    <a:pt x="21308" y="26135"/>
                  </a:cubicBezTo>
                  <a:cubicBezTo>
                    <a:pt x="21308" y="25314"/>
                    <a:pt x="21460" y="25071"/>
                    <a:pt x="21399" y="24038"/>
                  </a:cubicBezTo>
                  <a:cubicBezTo>
                    <a:pt x="21399" y="23704"/>
                    <a:pt x="21308" y="23278"/>
                    <a:pt x="21125" y="22245"/>
                  </a:cubicBezTo>
                  <a:cubicBezTo>
                    <a:pt x="20821" y="20846"/>
                    <a:pt x="20639" y="20299"/>
                    <a:pt x="20487" y="19600"/>
                  </a:cubicBezTo>
                  <a:cubicBezTo>
                    <a:pt x="20305" y="18719"/>
                    <a:pt x="19575" y="15588"/>
                    <a:pt x="21125" y="13369"/>
                  </a:cubicBezTo>
                  <a:cubicBezTo>
                    <a:pt x="21308" y="13095"/>
                    <a:pt x="21460" y="12913"/>
                    <a:pt x="21581" y="12792"/>
                  </a:cubicBezTo>
                  <a:cubicBezTo>
                    <a:pt x="21815" y="12921"/>
                    <a:pt x="22004" y="13316"/>
                    <a:pt x="22281" y="13316"/>
                  </a:cubicBezTo>
                  <a:cubicBezTo>
                    <a:pt x="22328" y="13316"/>
                    <a:pt x="22379" y="13305"/>
                    <a:pt x="22432" y="13278"/>
                  </a:cubicBezTo>
                  <a:cubicBezTo>
                    <a:pt x="22736" y="13095"/>
                    <a:pt x="23192" y="9813"/>
                    <a:pt x="23587" y="8840"/>
                  </a:cubicBezTo>
                  <a:cubicBezTo>
                    <a:pt x="23891" y="8111"/>
                    <a:pt x="24286" y="7351"/>
                    <a:pt x="24347" y="6256"/>
                  </a:cubicBezTo>
                  <a:cubicBezTo>
                    <a:pt x="24408" y="5770"/>
                    <a:pt x="24438" y="4706"/>
                    <a:pt x="23800" y="3734"/>
                  </a:cubicBezTo>
                  <a:cubicBezTo>
                    <a:pt x="23678" y="3582"/>
                    <a:pt x="23496" y="3278"/>
                    <a:pt x="22827" y="2791"/>
                  </a:cubicBezTo>
                  <a:cubicBezTo>
                    <a:pt x="22584" y="2609"/>
                    <a:pt x="22067" y="2214"/>
                    <a:pt x="20001" y="1272"/>
                  </a:cubicBezTo>
                  <a:cubicBezTo>
                    <a:pt x="19271" y="968"/>
                    <a:pt x="18937" y="785"/>
                    <a:pt x="18572" y="664"/>
                  </a:cubicBezTo>
                  <a:cubicBezTo>
                    <a:pt x="17660" y="360"/>
                    <a:pt x="16870" y="208"/>
                    <a:pt x="16232" y="147"/>
                  </a:cubicBezTo>
                  <a:cubicBezTo>
                    <a:pt x="15563" y="62"/>
                    <a:pt x="14996" y="30"/>
                    <a:pt x="14498" y="30"/>
                  </a:cubicBezTo>
                  <a:cubicBezTo>
                    <a:pt x="13061" y="30"/>
                    <a:pt x="12197" y="294"/>
                    <a:pt x="11104" y="294"/>
                  </a:cubicBezTo>
                  <a:cubicBezTo>
                    <a:pt x="10684" y="294"/>
                    <a:pt x="10230" y="255"/>
                    <a:pt x="9696" y="147"/>
                  </a:cubicBezTo>
                  <a:cubicBezTo>
                    <a:pt x="9476" y="87"/>
                    <a:pt x="9138" y="1"/>
                    <a:pt x="8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0"/>
            <p:cNvSpPr/>
            <p:nvPr/>
          </p:nvSpPr>
          <p:spPr>
            <a:xfrm>
              <a:off x="2813508" y="1967866"/>
              <a:ext cx="124032" cy="142457"/>
            </a:xfrm>
            <a:custGeom>
              <a:rect b="b" l="l" r="r" t="t"/>
              <a:pathLst>
                <a:path extrusionOk="0" h="5412" w="4712">
                  <a:moveTo>
                    <a:pt x="3952" y="1"/>
                  </a:moveTo>
                  <a:cubicBezTo>
                    <a:pt x="2918" y="62"/>
                    <a:pt x="1885" y="92"/>
                    <a:pt x="821" y="122"/>
                  </a:cubicBezTo>
                  <a:cubicBezTo>
                    <a:pt x="578" y="1885"/>
                    <a:pt x="304" y="3648"/>
                    <a:pt x="0" y="5411"/>
                  </a:cubicBezTo>
                  <a:lnTo>
                    <a:pt x="4712" y="5411"/>
                  </a:lnTo>
                  <a:cubicBezTo>
                    <a:pt x="4438" y="3618"/>
                    <a:pt x="4225" y="1794"/>
                    <a:pt x="3952" y="1"/>
                  </a:cubicBezTo>
                  <a:close/>
                </a:path>
              </a:pathLst>
            </a:custGeom>
            <a:solidFill>
              <a:srgbClr val="BC6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0"/>
            <p:cNvSpPr/>
            <p:nvPr/>
          </p:nvSpPr>
          <p:spPr>
            <a:xfrm>
              <a:off x="2725485" y="2079052"/>
              <a:ext cx="279255" cy="132981"/>
            </a:xfrm>
            <a:custGeom>
              <a:rect b="b" l="l" r="r" t="t"/>
              <a:pathLst>
                <a:path extrusionOk="0" h="5052" w="10609">
                  <a:moveTo>
                    <a:pt x="4501" y="1"/>
                  </a:moveTo>
                  <a:cubicBezTo>
                    <a:pt x="2574" y="1"/>
                    <a:pt x="1042" y="354"/>
                    <a:pt x="1" y="640"/>
                  </a:cubicBezTo>
                  <a:cubicBezTo>
                    <a:pt x="517" y="3163"/>
                    <a:pt x="2706" y="4987"/>
                    <a:pt x="5198" y="5048"/>
                  </a:cubicBezTo>
                  <a:cubicBezTo>
                    <a:pt x="5266" y="5050"/>
                    <a:pt x="5334" y="5051"/>
                    <a:pt x="5402" y="5051"/>
                  </a:cubicBezTo>
                  <a:cubicBezTo>
                    <a:pt x="7753" y="5051"/>
                    <a:pt x="9870" y="3522"/>
                    <a:pt x="10609" y="1218"/>
                  </a:cubicBezTo>
                  <a:cubicBezTo>
                    <a:pt x="9454" y="762"/>
                    <a:pt x="7691" y="184"/>
                    <a:pt x="5502" y="32"/>
                  </a:cubicBezTo>
                  <a:cubicBezTo>
                    <a:pt x="5158" y="10"/>
                    <a:pt x="4824" y="1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0"/>
            <p:cNvSpPr/>
            <p:nvPr/>
          </p:nvSpPr>
          <p:spPr>
            <a:xfrm>
              <a:off x="2786290" y="1759444"/>
              <a:ext cx="203262" cy="180467"/>
            </a:xfrm>
            <a:custGeom>
              <a:rect b="b" l="l" r="r" t="t"/>
              <a:pathLst>
                <a:path extrusionOk="0" h="6856" w="7722">
                  <a:moveTo>
                    <a:pt x="3785" y="0"/>
                  </a:moveTo>
                  <a:cubicBezTo>
                    <a:pt x="2211" y="0"/>
                    <a:pt x="737" y="945"/>
                    <a:pt x="1" y="2417"/>
                  </a:cubicBezTo>
                  <a:cubicBezTo>
                    <a:pt x="92" y="3785"/>
                    <a:pt x="153" y="5183"/>
                    <a:pt x="244" y="6551"/>
                  </a:cubicBezTo>
                  <a:cubicBezTo>
                    <a:pt x="2615" y="6673"/>
                    <a:pt x="5046" y="6764"/>
                    <a:pt x="7448" y="6855"/>
                  </a:cubicBezTo>
                  <a:cubicBezTo>
                    <a:pt x="7508" y="5426"/>
                    <a:pt x="7630" y="4028"/>
                    <a:pt x="7721" y="2569"/>
                  </a:cubicBezTo>
                  <a:cubicBezTo>
                    <a:pt x="7053" y="1141"/>
                    <a:pt x="5715" y="138"/>
                    <a:pt x="4135" y="16"/>
                  </a:cubicBezTo>
                  <a:cubicBezTo>
                    <a:pt x="4018" y="6"/>
                    <a:pt x="3901" y="0"/>
                    <a:pt x="3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0"/>
            <p:cNvSpPr/>
            <p:nvPr/>
          </p:nvSpPr>
          <p:spPr>
            <a:xfrm>
              <a:off x="2523065" y="2362545"/>
              <a:ext cx="548087" cy="284625"/>
            </a:xfrm>
            <a:custGeom>
              <a:rect b="b" l="l" r="r" t="t"/>
              <a:pathLst>
                <a:path extrusionOk="0" h="10813" w="20822">
                  <a:moveTo>
                    <a:pt x="1553" y="1"/>
                  </a:moveTo>
                  <a:cubicBezTo>
                    <a:pt x="1007" y="1"/>
                    <a:pt x="533" y="48"/>
                    <a:pt x="213" y="144"/>
                  </a:cubicBezTo>
                  <a:cubicBezTo>
                    <a:pt x="1" y="1420"/>
                    <a:pt x="457" y="4734"/>
                    <a:pt x="548" y="7104"/>
                  </a:cubicBezTo>
                  <a:cubicBezTo>
                    <a:pt x="548" y="7500"/>
                    <a:pt x="578" y="8229"/>
                    <a:pt x="1034" y="8837"/>
                  </a:cubicBezTo>
                  <a:cubicBezTo>
                    <a:pt x="1277" y="9111"/>
                    <a:pt x="1672" y="9536"/>
                    <a:pt x="2584" y="9779"/>
                  </a:cubicBezTo>
                  <a:cubicBezTo>
                    <a:pt x="4104" y="10205"/>
                    <a:pt x="8603" y="10600"/>
                    <a:pt x="14591" y="10813"/>
                  </a:cubicBezTo>
                  <a:cubicBezTo>
                    <a:pt x="16019" y="10144"/>
                    <a:pt x="17417" y="9475"/>
                    <a:pt x="18816" y="8807"/>
                  </a:cubicBezTo>
                  <a:cubicBezTo>
                    <a:pt x="20153" y="7408"/>
                    <a:pt x="20822" y="5828"/>
                    <a:pt x="20335" y="5068"/>
                  </a:cubicBezTo>
                  <a:cubicBezTo>
                    <a:pt x="20086" y="4688"/>
                    <a:pt x="19558" y="4526"/>
                    <a:pt x="18913" y="4526"/>
                  </a:cubicBezTo>
                  <a:cubicBezTo>
                    <a:pt x="17907" y="4526"/>
                    <a:pt x="16617" y="4919"/>
                    <a:pt x="15654" y="5493"/>
                  </a:cubicBezTo>
                  <a:cubicBezTo>
                    <a:pt x="14347" y="6284"/>
                    <a:pt x="13648" y="7500"/>
                    <a:pt x="13344" y="8168"/>
                  </a:cubicBezTo>
                  <a:cubicBezTo>
                    <a:pt x="11946" y="7864"/>
                    <a:pt x="10426" y="7500"/>
                    <a:pt x="8815" y="7013"/>
                  </a:cubicBezTo>
                  <a:cubicBezTo>
                    <a:pt x="7417" y="6588"/>
                    <a:pt x="6141" y="6132"/>
                    <a:pt x="4925" y="5676"/>
                  </a:cubicBezTo>
                  <a:cubicBezTo>
                    <a:pt x="5016" y="4916"/>
                    <a:pt x="5137" y="3943"/>
                    <a:pt x="5107" y="2879"/>
                  </a:cubicBezTo>
                  <a:cubicBezTo>
                    <a:pt x="5077" y="1785"/>
                    <a:pt x="4985" y="1238"/>
                    <a:pt x="4833" y="478"/>
                  </a:cubicBezTo>
                  <a:cubicBezTo>
                    <a:pt x="3827" y="163"/>
                    <a:pt x="2565" y="1"/>
                    <a:pt x="1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0"/>
            <p:cNvSpPr/>
            <p:nvPr/>
          </p:nvSpPr>
          <p:spPr>
            <a:xfrm>
              <a:off x="2783105" y="1806140"/>
              <a:ext cx="212054" cy="268226"/>
            </a:xfrm>
            <a:custGeom>
              <a:rect b="b" l="l" r="r" t="t"/>
              <a:pathLst>
                <a:path extrusionOk="0" h="10190" w="8056">
                  <a:moveTo>
                    <a:pt x="3895" y="1"/>
                  </a:moveTo>
                  <a:cubicBezTo>
                    <a:pt x="3834" y="1"/>
                    <a:pt x="3771" y="2"/>
                    <a:pt x="3708" y="5"/>
                  </a:cubicBezTo>
                  <a:cubicBezTo>
                    <a:pt x="2401" y="66"/>
                    <a:pt x="1490" y="734"/>
                    <a:pt x="1186" y="978"/>
                  </a:cubicBezTo>
                  <a:cubicBezTo>
                    <a:pt x="1034" y="1950"/>
                    <a:pt x="882" y="2923"/>
                    <a:pt x="730" y="3865"/>
                  </a:cubicBezTo>
                  <a:cubicBezTo>
                    <a:pt x="608" y="3865"/>
                    <a:pt x="395" y="3926"/>
                    <a:pt x="243" y="4078"/>
                  </a:cubicBezTo>
                  <a:cubicBezTo>
                    <a:pt x="213" y="4139"/>
                    <a:pt x="91" y="4260"/>
                    <a:pt x="61" y="5051"/>
                  </a:cubicBezTo>
                  <a:cubicBezTo>
                    <a:pt x="0" y="5659"/>
                    <a:pt x="61" y="5780"/>
                    <a:pt x="122" y="5841"/>
                  </a:cubicBezTo>
                  <a:cubicBezTo>
                    <a:pt x="243" y="5932"/>
                    <a:pt x="426" y="5932"/>
                    <a:pt x="547" y="5932"/>
                  </a:cubicBezTo>
                  <a:cubicBezTo>
                    <a:pt x="608" y="6510"/>
                    <a:pt x="851" y="7452"/>
                    <a:pt x="1520" y="8425"/>
                  </a:cubicBezTo>
                  <a:cubicBezTo>
                    <a:pt x="2037" y="9154"/>
                    <a:pt x="2705" y="10157"/>
                    <a:pt x="3739" y="10187"/>
                  </a:cubicBezTo>
                  <a:cubicBezTo>
                    <a:pt x="3769" y="10189"/>
                    <a:pt x="3799" y="10190"/>
                    <a:pt x="3829" y="10190"/>
                  </a:cubicBezTo>
                  <a:cubicBezTo>
                    <a:pt x="4909" y="10190"/>
                    <a:pt x="5726" y="9139"/>
                    <a:pt x="6140" y="8577"/>
                  </a:cubicBezTo>
                  <a:cubicBezTo>
                    <a:pt x="6839" y="7634"/>
                    <a:pt x="7082" y="6662"/>
                    <a:pt x="7143" y="6114"/>
                  </a:cubicBezTo>
                  <a:cubicBezTo>
                    <a:pt x="7265" y="6114"/>
                    <a:pt x="7508" y="6084"/>
                    <a:pt x="7690" y="5932"/>
                  </a:cubicBezTo>
                  <a:cubicBezTo>
                    <a:pt x="7873" y="5750"/>
                    <a:pt x="7903" y="5507"/>
                    <a:pt x="7964" y="5233"/>
                  </a:cubicBezTo>
                  <a:cubicBezTo>
                    <a:pt x="7994" y="4929"/>
                    <a:pt x="8055" y="4412"/>
                    <a:pt x="7721" y="4169"/>
                  </a:cubicBezTo>
                  <a:cubicBezTo>
                    <a:pt x="7629" y="4093"/>
                    <a:pt x="7516" y="4070"/>
                    <a:pt x="7405" y="4070"/>
                  </a:cubicBezTo>
                  <a:cubicBezTo>
                    <a:pt x="7295" y="4070"/>
                    <a:pt x="7189" y="4093"/>
                    <a:pt x="7113" y="4108"/>
                  </a:cubicBezTo>
                  <a:cubicBezTo>
                    <a:pt x="7082" y="3227"/>
                    <a:pt x="7052" y="2315"/>
                    <a:pt x="6991" y="1434"/>
                  </a:cubicBezTo>
                  <a:cubicBezTo>
                    <a:pt x="6844" y="1257"/>
                    <a:pt x="5702" y="1"/>
                    <a:pt x="3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0"/>
            <p:cNvSpPr/>
            <p:nvPr/>
          </p:nvSpPr>
          <p:spPr>
            <a:xfrm>
              <a:off x="2772708" y="2016694"/>
              <a:ext cx="320845" cy="524739"/>
            </a:xfrm>
            <a:custGeom>
              <a:rect b="b" l="l" r="r" t="t"/>
              <a:pathLst>
                <a:path extrusionOk="0" h="19935" w="12189">
                  <a:moveTo>
                    <a:pt x="2006" y="0"/>
                  </a:moveTo>
                  <a:lnTo>
                    <a:pt x="0" y="2037"/>
                  </a:lnTo>
                  <a:cubicBezTo>
                    <a:pt x="61" y="2675"/>
                    <a:pt x="152" y="3344"/>
                    <a:pt x="213" y="4043"/>
                  </a:cubicBezTo>
                  <a:cubicBezTo>
                    <a:pt x="942" y="4711"/>
                    <a:pt x="1611" y="5410"/>
                    <a:pt x="2310" y="6079"/>
                  </a:cubicBezTo>
                  <a:cubicBezTo>
                    <a:pt x="3131" y="11824"/>
                    <a:pt x="3891" y="16049"/>
                    <a:pt x="4195" y="17325"/>
                  </a:cubicBezTo>
                  <a:cubicBezTo>
                    <a:pt x="4347" y="17873"/>
                    <a:pt x="4620" y="18754"/>
                    <a:pt x="5380" y="19362"/>
                  </a:cubicBezTo>
                  <a:cubicBezTo>
                    <a:pt x="5654" y="19544"/>
                    <a:pt x="5866" y="19666"/>
                    <a:pt x="6079" y="19727"/>
                  </a:cubicBezTo>
                  <a:cubicBezTo>
                    <a:pt x="6413" y="19819"/>
                    <a:pt x="6905" y="19935"/>
                    <a:pt x="7465" y="19935"/>
                  </a:cubicBezTo>
                  <a:cubicBezTo>
                    <a:pt x="7824" y="19935"/>
                    <a:pt x="8211" y="19888"/>
                    <a:pt x="8602" y="19757"/>
                  </a:cubicBezTo>
                  <a:cubicBezTo>
                    <a:pt x="10426" y="19271"/>
                    <a:pt x="11794" y="17538"/>
                    <a:pt x="12189" y="15319"/>
                  </a:cubicBezTo>
                  <a:cubicBezTo>
                    <a:pt x="11946" y="15107"/>
                    <a:pt x="11581" y="14803"/>
                    <a:pt x="11094" y="14499"/>
                  </a:cubicBezTo>
                  <a:cubicBezTo>
                    <a:pt x="10183" y="13921"/>
                    <a:pt x="9666" y="13860"/>
                    <a:pt x="9058" y="13435"/>
                  </a:cubicBezTo>
                  <a:cubicBezTo>
                    <a:pt x="8389" y="13009"/>
                    <a:pt x="7994" y="12493"/>
                    <a:pt x="7477" y="11793"/>
                  </a:cubicBezTo>
                  <a:cubicBezTo>
                    <a:pt x="5958" y="9635"/>
                    <a:pt x="4955" y="6657"/>
                    <a:pt x="4651" y="5775"/>
                  </a:cubicBezTo>
                  <a:cubicBezTo>
                    <a:pt x="4772" y="4954"/>
                    <a:pt x="4894" y="4316"/>
                    <a:pt x="4955" y="3860"/>
                  </a:cubicBezTo>
                  <a:cubicBezTo>
                    <a:pt x="5046" y="3404"/>
                    <a:pt x="5107" y="3131"/>
                    <a:pt x="5198" y="2675"/>
                  </a:cubicBezTo>
                  <a:cubicBezTo>
                    <a:pt x="5258" y="2037"/>
                    <a:pt x="5289" y="1459"/>
                    <a:pt x="5350" y="1125"/>
                  </a:cubicBezTo>
                  <a:lnTo>
                    <a:pt x="5350" y="1125"/>
                  </a:lnTo>
                  <a:lnTo>
                    <a:pt x="4772" y="1216"/>
                  </a:lnTo>
                  <a:cubicBezTo>
                    <a:pt x="4559" y="1520"/>
                    <a:pt x="4347" y="1885"/>
                    <a:pt x="4134" y="2188"/>
                  </a:cubicBezTo>
                  <a:cubicBezTo>
                    <a:pt x="3830" y="1793"/>
                    <a:pt x="3496" y="1429"/>
                    <a:pt x="3100" y="1033"/>
                  </a:cubicBezTo>
                  <a:cubicBezTo>
                    <a:pt x="2736" y="669"/>
                    <a:pt x="2340" y="304"/>
                    <a:pt x="2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0"/>
            <p:cNvSpPr/>
            <p:nvPr/>
          </p:nvSpPr>
          <p:spPr>
            <a:xfrm>
              <a:off x="3684888" y="3522446"/>
              <a:ext cx="5528" cy="3238"/>
            </a:xfrm>
            <a:custGeom>
              <a:rect b="b" l="l" r="r" t="t"/>
              <a:pathLst>
                <a:path extrusionOk="0" h="123" w="210">
                  <a:moveTo>
                    <a:pt x="28" y="0"/>
                  </a:moveTo>
                  <a:cubicBezTo>
                    <a:pt x="7" y="0"/>
                    <a:pt x="1" y="14"/>
                    <a:pt x="7" y="14"/>
                  </a:cubicBezTo>
                  <a:cubicBezTo>
                    <a:pt x="11" y="14"/>
                    <a:pt x="17" y="11"/>
                    <a:pt x="28" y="0"/>
                  </a:cubicBezTo>
                  <a:close/>
                  <a:moveTo>
                    <a:pt x="28" y="0"/>
                  </a:moveTo>
                  <a:lnTo>
                    <a:pt x="28" y="122"/>
                  </a:lnTo>
                  <a:lnTo>
                    <a:pt x="210" y="31"/>
                  </a:lnTo>
                  <a:cubicBezTo>
                    <a:pt x="149" y="0"/>
                    <a:pt x="88" y="0"/>
                    <a:pt x="28" y="0"/>
                  </a:cubicBezTo>
                  <a:close/>
                </a:path>
              </a:pathLst>
            </a:custGeom>
            <a:solidFill>
              <a:srgbClr val="36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0"/>
            <p:cNvSpPr/>
            <p:nvPr/>
          </p:nvSpPr>
          <p:spPr>
            <a:xfrm>
              <a:off x="3550380" y="3260011"/>
              <a:ext cx="601706" cy="623290"/>
            </a:xfrm>
            <a:custGeom>
              <a:rect b="b" l="l" r="r" t="t"/>
              <a:pathLst>
                <a:path extrusionOk="0" h="23679" w="22859">
                  <a:moveTo>
                    <a:pt x="17326" y="1"/>
                  </a:moveTo>
                  <a:cubicBezTo>
                    <a:pt x="17265" y="365"/>
                    <a:pt x="17022" y="669"/>
                    <a:pt x="16597" y="821"/>
                  </a:cubicBezTo>
                  <a:cubicBezTo>
                    <a:pt x="12615" y="2189"/>
                    <a:pt x="8633" y="3557"/>
                    <a:pt x="4621" y="4834"/>
                  </a:cubicBezTo>
                  <a:lnTo>
                    <a:pt x="4560" y="4834"/>
                  </a:lnTo>
                  <a:lnTo>
                    <a:pt x="4560" y="4925"/>
                  </a:lnTo>
                  <a:cubicBezTo>
                    <a:pt x="4560" y="4955"/>
                    <a:pt x="4530" y="4986"/>
                    <a:pt x="4469" y="4986"/>
                  </a:cubicBezTo>
                  <a:lnTo>
                    <a:pt x="4469" y="4864"/>
                  </a:lnTo>
                  <a:cubicBezTo>
                    <a:pt x="4134" y="4955"/>
                    <a:pt x="3770" y="5016"/>
                    <a:pt x="3375" y="5138"/>
                  </a:cubicBezTo>
                  <a:cubicBezTo>
                    <a:pt x="2402" y="5411"/>
                    <a:pt x="1216" y="5715"/>
                    <a:pt x="548" y="6536"/>
                  </a:cubicBezTo>
                  <a:cubicBezTo>
                    <a:pt x="122" y="7083"/>
                    <a:pt x="1" y="7812"/>
                    <a:pt x="92" y="8481"/>
                  </a:cubicBezTo>
                  <a:cubicBezTo>
                    <a:pt x="153" y="9241"/>
                    <a:pt x="335" y="9970"/>
                    <a:pt x="548" y="10700"/>
                  </a:cubicBezTo>
                  <a:cubicBezTo>
                    <a:pt x="730" y="11521"/>
                    <a:pt x="913" y="12311"/>
                    <a:pt x="1156" y="13162"/>
                  </a:cubicBezTo>
                  <a:cubicBezTo>
                    <a:pt x="1551" y="14834"/>
                    <a:pt x="2098" y="16414"/>
                    <a:pt x="2615" y="18025"/>
                  </a:cubicBezTo>
                  <a:cubicBezTo>
                    <a:pt x="3131" y="19454"/>
                    <a:pt x="3162" y="20913"/>
                    <a:pt x="3314" y="22402"/>
                  </a:cubicBezTo>
                  <a:cubicBezTo>
                    <a:pt x="3344" y="22737"/>
                    <a:pt x="3314" y="23314"/>
                    <a:pt x="3618" y="23527"/>
                  </a:cubicBezTo>
                  <a:cubicBezTo>
                    <a:pt x="3679" y="23618"/>
                    <a:pt x="3800" y="23679"/>
                    <a:pt x="3922" y="23679"/>
                  </a:cubicBezTo>
                  <a:lnTo>
                    <a:pt x="4286" y="23679"/>
                  </a:lnTo>
                  <a:cubicBezTo>
                    <a:pt x="5016" y="23679"/>
                    <a:pt x="5745" y="23527"/>
                    <a:pt x="6414" y="23345"/>
                  </a:cubicBezTo>
                  <a:cubicBezTo>
                    <a:pt x="6718" y="23253"/>
                    <a:pt x="7022" y="23193"/>
                    <a:pt x="7326" y="23041"/>
                  </a:cubicBezTo>
                  <a:cubicBezTo>
                    <a:pt x="7448" y="23010"/>
                    <a:pt x="7569" y="22949"/>
                    <a:pt x="7600" y="22858"/>
                  </a:cubicBezTo>
                  <a:cubicBezTo>
                    <a:pt x="7600" y="22767"/>
                    <a:pt x="7569" y="22615"/>
                    <a:pt x="7478" y="22463"/>
                  </a:cubicBezTo>
                  <a:cubicBezTo>
                    <a:pt x="7448" y="22402"/>
                    <a:pt x="7417" y="22281"/>
                    <a:pt x="7356" y="22250"/>
                  </a:cubicBezTo>
                  <a:cubicBezTo>
                    <a:pt x="7265" y="21946"/>
                    <a:pt x="7144" y="21642"/>
                    <a:pt x="7052" y="21338"/>
                  </a:cubicBezTo>
                  <a:cubicBezTo>
                    <a:pt x="6870" y="20639"/>
                    <a:pt x="6840" y="19910"/>
                    <a:pt x="6809" y="19211"/>
                  </a:cubicBezTo>
                  <a:cubicBezTo>
                    <a:pt x="6718" y="17569"/>
                    <a:pt x="6688" y="15928"/>
                    <a:pt x="6414" y="14347"/>
                  </a:cubicBezTo>
                  <a:cubicBezTo>
                    <a:pt x="5789" y="10546"/>
                    <a:pt x="4934" y="10077"/>
                    <a:pt x="5118" y="10077"/>
                  </a:cubicBezTo>
                  <a:cubicBezTo>
                    <a:pt x="5167" y="10077"/>
                    <a:pt x="5287" y="10110"/>
                    <a:pt x="5502" y="10122"/>
                  </a:cubicBezTo>
                  <a:cubicBezTo>
                    <a:pt x="5581" y="10126"/>
                    <a:pt x="5661" y="10127"/>
                    <a:pt x="5741" y="10127"/>
                  </a:cubicBezTo>
                  <a:cubicBezTo>
                    <a:pt x="6402" y="10127"/>
                    <a:pt x="7101" y="10025"/>
                    <a:pt x="7752" y="9970"/>
                  </a:cubicBezTo>
                  <a:cubicBezTo>
                    <a:pt x="8511" y="9849"/>
                    <a:pt x="9302" y="9727"/>
                    <a:pt x="10062" y="9575"/>
                  </a:cubicBezTo>
                  <a:cubicBezTo>
                    <a:pt x="11733" y="9271"/>
                    <a:pt x="13405" y="8937"/>
                    <a:pt x="15077" y="8572"/>
                  </a:cubicBezTo>
                  <a:cubicBezTo>
                    <a:pt x="16688" y="8208"/>
                    <a:pt x="18268" y="7873"/>
                    <a:pt x="19819" y="7387"/>
                  </a:cubicBezTo>
                  <a:cubicBezTo>
                    <a:pt x="20700" y="7113"/>
                    <a:pt x="21855" y="6840"/>
                    <a:pt x="22372" y="6019"/>
                  </a:cubicBezTo>
                  <a:cubicBezTo>
                    <a:pt x="22858" y="5259"/>
                    <a:pt x="22645" y="4074"/>
                    <a:pt x="22372" y="3283"/>
                  </a:cubicBezTo>
                  <a:lnTo>
                    <a:pt x="22311" y="3314"/>
                  </a:lnTo>
                  <a:lnTo>
                    <a:pt x="22311" y="3071"/>
                  </a:lnTo>
                  <a:cubicBezTo>
                    <a:pt x="22311" y="2979"/>
                    <a:pt x="22341" y="2858"/>
                    <a:pt x="22341" y="2767"/>
                  </a:cubicBezTo>
                  <a:lnTo>
                    <a:pt x="22341" y="2432"/>
                  </a:lnTo>
                  <a:cubicBezTo>
                    <a:pt x="20791" y="1490"/>
                    <a:pt x="19059" y="578"/>
                    <a:pt x="17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0"/>
            <p:cNvSpPr/>
            <p:nvPr/>
          </p:nvSpPr>
          <p:spPr>
            <a:xfrm>
              <a:off x="3696812" y="3452034"/>
              <a:ext cx="441665" cy="84048"/>
            </a:xfrm>
            <a:custGeom>
              <a:rect b="b" l="l" r="r" t="t"/>
              <a:pathLst>
                <a:path extrusionOk="0" h="3193" w="16779">
                  <a:moveTo>
                    <a:pt x="760" y="1"/>
                  </a:moveTo>
                  <a:cubicBezTo>
                    <a:pt x="334" y="1"/>
                    <a:pt x="0" y="365"/>
                    <a:pt x="0" y="761"/>
                  </a:cubicBezTo>
                  <a:lnTo>
                    <a:pt x="0" y="2432"/>
                  </a:lnTo>
                  <a:cubicBezTo>
                    <a:pt x="0" y="2858"/>
                    <a:pt x="334" y="3192"/>
                    <a:pt x="760" y="3192"/>
                  </a:cubicBezTo>
                  <a:lnTo>
                    <a:pt x="16019" y="3192"/>
                  </a:lnTo>
                  <a:cubicBezTo>
                    <a:pt x="16444" y="3192"/>
                    <a:pt x="16778" y="2858"/>
                    <a:pt x="16778" y="2432"/>
                  </a:cubicBezTo>
                  <a:lnTo>
                    <a:pt x="16778" y="761"/>
                  </a:lnTo>
                  <a:cubicBezTo>
                    <a:pt x="16778" y="365"/>
                    <a:pt x="16444" y="1"/>
                    <a:pt x="16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0"/>
            <p:cNvSpPr/>
            <p:nvPr/>
          </p:nvSpPr>
          <p:spPr>
            <a:xfrm>
              <a:off x="4170459" y="2728007"/>
              <a:ext cx="78441" cy="490441"/>
            </a:xfrm>
            <a:custGeom>
              <a:rect b="b" l="l" r="r" t="t"/>
              <a:pathLst>
                <a:path extrusionOk="0" h="18632" w="2980">
                  <a:moveTo>
                    <a:pt x="879" y="0"/>
                  </a:moveTo>
                  <a:cubicBezTo>
                    <a:pt x="756" y="0"/>
                    <a:pt x="626" y="28"/>
                    <a:pt x="487" y="90"/>
                  </a:cubicBezTo>
                  <a:cubicBezTo>
                    <a:pt x="183" y="211"/>
                    <a:pt x="92" y="667"/>
                    <a:pt x="0" y="850"/>
                  </a:cubicBezTo>
                  <a:cubicBezTo>
                    <a:pt x="92" y="6351"/>
                    <a:pt x="152" y="11853"/>
                    <a:pt x="183" y="17324"/>
                  </a:cubicBezTo>
                  <a:cubicBezTo>
                    <a:pt x="183" y="18054"/>
                    <a:pt x="699" y="18631"/>
                    <a:pt x="1247" y="18631"/>
                  </a:cubicBezTo>
                  <a:lnTo>
                    <a:pt x="1763" y="18631"/>
                  </a:lnTo>
                  <a:cubicBezTo>
                    <a:pt x="2371" y="18631"/>
                    <a:pt x="2858" y="18054"/>
                    <a:pt x="2858" y="17324"/>
                  </a:cubicBezTo>
                  <a:cubicBezTo>
                    <a:pt x="2858" y="14589"/>
                    <a:pt x="2766" y="11914"/>
                    <a:pt x="2888" y="9178"/>
                  </a:cubicBezTo>
                  <a:cubicBezTo>
                    <a:pt x="2979" y="7385"/>
                    <a:pt x="2918" y="5561"/>
                    <a:pt x="2706" y="3768"/>
                  </a:cubicBezTo>
                  <a:cubicBezTo>
                    <a:pt x="2595" y="3047"/>
                    <a:pt x="2155" y="0"/>
                    <a:pt x="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0"/>
            <p:cNvSpPr/>
            <p:nvPr/>
          </p:nvSpPr>
          <p:spPr>
            <a:xfrm>
              <a:off x="3769620" y="2939982"/>
              <a:ext cx="477674" cy="593704"/>
            </a:xfrm>
            <a:custGeom>
              <a:rect b="b" l="l" r="r" t="t"/>
              <a:pathLst>
                <a:path extrusionOk="0" fill="none" h="22555" w="18147">
                  <a:moveTo>
                    <a:pt x="18146" y="1"/>
                  </a:moveTo>
                  <a:lnTo>
                    <a:pt x="18146" y="17296"/>
                  </a:lnTo>
                  <a:cubicBezTo>
                    <a:pt x="18146" y="18694"/>
                    <a:pt x="17599" y="20031"/>
                    <a:pt x="16627" y="21034"/>
                  </a:cubicBezTo>
                  <a:cubicBezTo>
                    <a:pt x="15654" y="22007"/>
                    <a:pt x="14316" y="22554"/>
                    <a:pt x="12918" y="22554"/>
                  </a:cubicBezTo>
                  <a:lnTo>
                    <a:pt x="0" y="22554"/>
                  </a:lnTo>
                </a:path>
              </a:pathLst>
            </a:custGeom>
            <a:solidFill>
              <a:schemeClr val="accent6"/>
            </a:solidFill>
            <a:ln cap="rnd" cmpd="sng" w="326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0"/>
            <p:cNvSpPr/>
            <p:nvPr/>
          </p:nvSpPr>
          <p:spPr>
            <a:xfrm>
              <a:off x="3928029" y="3536845"/>
              <a:ext cx="34430" cy="493678"/>
            </a:xfrm>
            <a:custGeom>
              <a:rect b="b" l="l" r="r" t="t"/>
              <a:pathLst>
                <a:path extrusionOk="0" h="18755" w="1308">
                  <a:moveTo>
                    <a:pt x="0" y="1"/>
                  </a:moveTo>
                  <a:lnTo>
                    <a:pt x="0" y="18755"/>
                  </a:lnTo>
                  <a:lnTo>
                    <a:pt x="1307" y="18755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0"/>
            <p:cNvSpPr/>
            <p:nvPr/>
          </p:nvSpPr>
          <p:spPr>
            <a:xfrm>
              <a:off x="3900022" y="3761665"/>
              <a:ext cx="90444" cy="169649"/>
            </a:xfrm>
            <a:custGeom>
              <a:rect b="b" l="l" r="r" t="t"/>
              <a:pathLst>
                <a:path extrusionOk="0" h="6445" w="3436">
                  <a:moveTo>
                    <a:pt x="1" y="1"/>
                  </a:moveTo>
                  <a:lnTo>
                    <a:pt x="1" y="6445"/>
                  </a:lnTo>
                  <a:lnTo>
                    <a:pt x="3435" y="6445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0"/>
            <p:cNvSpPr/>
            <p:nvPr/>
          </p:nvSpPr>
          <p:spPr>
            <a:xfrm>
              <a:off x="3643193" y="3931261"/>
              <a:ext cx="603285" cy="116056"/>
            </a:xfrm>
            <a:custGeom>
              <a:rect b="b" l="l" r="r" t="t"/>
              <a:pathLst>
                <a:path extrusionOk="0" h="4409" w="22919">
                  <a:moveTo>
                    <a:pt x="11482" y="0"/>
                  </a:moveTo>
                  <a:cubicBezTo>
                    <a:pt x="5730" y="0"/>
                    <a:pt x="1591" y="2325"/>
                    <a:pt x="1" y="3345"/>
                  </a:cubicBezTo>
                  <a:lnTo>
                    <a:pt x="1" y="4409"/>
                  </a:lnTo>
                  <a:cubicBezTo>
                    <a:pt x="1502" y="3388"/>
                    <a:pt x="5644" y="943"/>
                    <a:pt x="11489" y="943"/>
                  </a:cubicBezTo>
                  <a:cubicBezTo>
                    <a:pt x="11560" y="943"/>
                    <a:pt x="11631" y="943"/>
                    <a:pt x="11703" y="944"/>
                  </a:cubicBezTo>
                  <a:cubicBezTo>
                    <a:pt x="17387" y="1035"/>
                    <a:pt x="21399" y="3376"/>
                    <a:pt x="22919" y="4409"/>
                  </a:cubicBezTo>
                  <a:lnTo>
                    <a:pt x="22919" y="3345"/>
                  </a:lnTo>
                  <a:cubicBezTo>
                    <a:pt x="21278" y="2312"/>
                    <a:pt x="17296" y="62"/>
                    <a:pt x="11703" y="2"/>
                  </a:cubicBezTo>
                  <a:cubicBezTo>
                    <a:pt x="11629" y="1"/>
                    <a:pt x="11555" y="0"/>
                    <a:pt x="11482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0"/>
            <p:cNvSpPr/>
            <p:nvPr/>
          </p:nvSpPr>
          <p:spPr>
            <a:xfrm>
              <a:off x="4208863" y="4008097"/>
              <a:ext cx="77625" cy="78441"/>
            </a:xfrm>
            <a:custGeom>
              <a:rect b="b" l="l" r="r" t="t"/>
              <a:pathLst>
                <a:path extrusionOk="0" h="2980" w="2949">
                  <a:moveTo>
                    <a:pt x="1459" y="1"/>
                  </a:moveTo>
                  <a:cubicBezTo>
                    <a:pt x="639" y="1"/>
                    <a:pt x="0" y="669"/>
                    <a:pt x="0" y="1490"/>
                  </a:cubicBezTo>
                  <a:cubicBezTo>
                    <a:pt x="0" y="2311"/>
                    <a:pt x="639" y="2979"/>
                    <a:pt x="1459" y="2979"/>
                  </a:cubicBezTo>
                  <a:cubicBezTo>
                    <a:pt x="2280" y="2979"/>
                    <a:pt x="2949" y="2311"/>
                    <a:pt x="2949" y="1490"/>
                  </a:cubicBezTo>
                  <a:cubicBezTo>
                    <a:pt x="2949" y="669"/>
                    <a:pt x="2280" y="1"/>
                    <a:pt x="1459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0"/>
            <p:cNvSpPr/>
            <p:nvPr/>
          </p:nvSpPr>
          <p:spPr>
            <a:xfrm>
              <a:off x="3603999" y="4008097"/>
              <a:ext cx="78415" cy="78441"/>
            </a:xfrm>
            <a:custGeom>
              <a:rect b="b" l="l" r="r" t="t"/>
              <a:pathLst>
                <a:path extrusionOk="0" h="2980" w="2979">
                  <a:moveTo>
                    <a:pt x="1490" y="1"/>
                  </a:moveTo>
                  <a:cubicBezTo>
                    <a:pt x="669" y="1"/>
                    <a:pt x="0" y="669"/>
                    <a:pt x="0" y="1490"/>
                  </a:cubicBezTo>
                  <a:cubicBezTo>
                    <a:pt x="0" y="2311"/>
                    <a:pt x="669" y="2979"/>
                    <a:pt x="1490" y="2979"/>
                  </a:cubicBezTo>
                  <a:cubicBezTo>
                    <a:pt x="2310" y="2979"/>
                    <a:pt x="2979" y="2311"/>
                    <a:pt x="2979" y="1490"/>
                  </a:cubicBezTo>
                  <a:cubicBezTo>
                    <a:pt x="2979" y="669"/>
                    <a:pt x="2310" y="1"/>
                    <a:pt x="1490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0"/>
            <p:cNvSpPr/>
            <p:nvPr/>
          </p:nvSpPr>
          <p:spPr>
            <a:xfrm>
              <a:off x="3909629" y="4011308"/>
              <a:ext cx="72018" cy="72018"/>
            </a:xfrm>
            <a:custGeom>
              <a:rect b="b" l="l" r="r" t="t"/>
              <a:pathLst>
                <a:path extrusionOk="0" h="2736" w="2736">
                  <a:moveTo>
                    <a:pt x="1368" y="0"/>
                  </a:moveTo>
                  <a:cubicBezTo>
                    <a:pt x="608" y="0"/>
                    <a:pt x="0" y="608"/>
                    <a:pt x="0" y="1368"/>
                  </a:cubicBezTo>
                  <a:cubicBezTo>
                    <a:pt x="0" y="2128"/>
                    <a:pt x="608" y="2736"/>
                    <a:pt x="1368" y="2736"/>
                  </a:cubicBezTo>
                  <a:cubicBezTo>
                    <a:pt x="2128" y="2736"/>
                    <a:pt x="2736" y="2128"/>
                    <a:pt x="2736" y="1368"/>
                  </a:cubicBezTo>
                  <a:cubicBezTo>
                    <a:pt x="2736" y="608"/>
                    <a:pt x="2128" y="0"/>
                    <a:pt x="1368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0"/>
            <p:cNvSpPr/>
            <p:nvPr/>
          </p:nvSpPr>
          <p:spPr>
            <a:xfrm>
              <a:off x="3814421" y="4090512"/>
              <a:ext cx="26" cy="2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36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0"/>
            <p:cNvSpPr/>
            <p:nvPr/>
          </p:nvSpPr>
          <p:spPr>
            <a:xfrm>
              <a:off x="3334351" y="3839290"/>
              <a:ext cx="266463" cy="240851"/>
            </a:xfrm>
            <a:custGeom>
              <a:rect b="b" l="l" r="r" t="t"/>
              <a:pathLst>
                <a:path extrusionOk="0" h="9150" w="10123">
                  <a:moveTo>
                    <a:pt x="8694" y="0"/>
                  </a:moveTo>
                  <a:lnTo>
                    <a:pt x="8694" y="0"/>
                  </a:lnTo>
                  <a:cubicBezTo>
                    <a:pt x="8755" y="152"/>
                    <a:pt x="8785" y="334"/>
                    <a:pt x="8694" y="456"/>
                  </a:cubicBezTo>
                  <a:cubicBezTo>
                    <a:pt x="8664" y="578"/>
                    <a:pt x="8481" y="578"/>
                    <a:pt x="8360" y="608"/>
                  </a:cubicBezTo>
                  <a:cubicBezTo>
                    <a:pt x="7995" y="699"/>
                    <a:pt x="7600" y="730"/>
                    <a:pt x="7235" y="730"/>
                  </a:cubicBezTo>
                  <a:cubicBezTo>
                    <a:pt x="7045" y="736"/>
                    <a:pt x="6856" y="740"/>
                    <a:pt x="6666" y="740"/>
                  </a:cubicBezTo>
                  <a:cubicBezTo>
                    <a:pt x="5977" y="740"/>
                    <a:pt x="5295" y="690"/>
                    <a:pt x="4651" y="547"/>
                  </a:cubicBezTo>
                  <a:cubicBezTo>
                    <a:pt x="4530" y="486"/>
                    <a:pt x="4347" y="486"/>
                    <a:pt x="4195" y="426"/>
                  </a:cubicBezTo>
                  <a:lnTo>
                    <a:pt x="4195" y="486"/>
                  </a:lnTo>
                  <a:cubicBezTo>
                    <a:pt x="4195" y="608"/>
                    <a:pt x="4195" y="730"/>
                    <a:pt x="4135" y="851"/>
                  </a:cubicBezTo>
                  <a:cubicBezTo>
                    <a:pt x="4104" y="942"/>
                    <a:pt x="4074" y="1034"/>
                    <a:pt x="4074" y="1094"/>
                  </a:cubicBezTo>
                  <a:cubicBezTo>
                    <a:pt x="4043" y="1459"/>
                    <a:pt x="3679" y="4073"/>
                    <a:pt x="3588" y="5015"/>
                  </a:cubicBezTo>
                  <a:cubicBezTo>
                    <a:pt x="3496" y="5563"/>
                    <a:pt x="3436" y="6110"/>
                    <a:pt x="3192" y="6657"/>
                  </a:cubicBezTo>
                  <a:cubicBezTo>
                    <a:pt x="3162" y="6718"/>
                    <a:pt x="3071" y="6809"/>
                    <a:pt x="3040" y="6930"/>
                  </a:cubicBezTo>
                  <a:cubicBezTo>
                    <a:pt x="2980" y="7022"/>
                    <a:pt x="2919" y="7113"/>
                    <a:pt x="2828" y="7173"/>
                  </a:cubicBezTo>
                  <a:cubicBezTo>
                    <a:pt x="2706" y="7234"/>
                    <a:pt x="2584" y="7265"/>
                    <a:pt x="2524" y="7295"/>
                  </a:cubicBezTo>
                  <a:cubicBezTo>
                    <a:pt x="1825" y="7629"/>
                    <a:pt x="1247" y="8055"/>
                    <a:pt x="548" y="8359"/>
                  </a:cubicBezTo>
                  <a:cubicBezTo>
                    <a:pt x="426" y="8389"/>
                    <a:pt x="305" y="8480"/>
                    <a:pt x="183" y="8511"/>
                  </a:cubicBezTo>
                  <a:cubicBezTo>
                    <a:pt x="153" y="8511"/>
                    <a:pt x="122" y="8541"/>
                    <a:pt x="92" y="8602"/>
                  </a:cubicBezTo>
                  <a:cubicBezTo>
                    <a:pt x="92" y="8632"/>
                    <a:pt x="31" y="8632"/>
                    <a:pt x="1" y="8632"/>
                  </a:cubicBezTo>
                  <a:cubicBezTo>
                    <a:pt x="31" y="8693"/>
                    <a:pt x="62" y="8784"/>
                    <a:pt x="122" y="8815"/>
                  </a:cubicBezTo>
                  <a:cubicBezTo>
                    <a:pt x="214" y="8906"/>
                    <a:pt x="335" y="8936"/>
                    <a:pt x="518" y="8967"/>
                  </a:cubicBezTo>
                  <a:cubicBezTo>
                    <a:pt x="730" y="8997"/>
                    <a:pt x="913" y="8997"/>
                    <a:pt x="1095" y="8997"/>
                  </a:cubicBezTo>
                  <a:lnTo>
                    <a:pt x="1703" y="8997"/>
                  </a:lnTo>
                  <a:cubicBezTo>
                    <a:pt x="2372" y="8997"/>
                    <a:pt x="2980" y="9058"/>
                    <a:pt x="3618" y="9058"/>
                  </a:cubicBezTo>
                  <a:lnTo>
                    <a:pt x="4439" y="9058"/>
                  </a:lnTo>
                  <a:cubicBezTo>
                    <a:pt x="4834" y="8997"/>
                    <a:pt x="5290" y="8997"/>
                    <a:pt x="5533" y="8815"/>
                  </a:cubicBezTo>
                  <a:cubicBezTo>
                    <a:pt x="5776" y="8693"/>
                    <a:pt x="5898" y="8389"/>
                    <a:pt x="5989" y="8146"/>
                  </a:cubicBezTo>
                  <a:cubicBezTo>
                    <a:pt x="6293" y="7447"/>
                    <a:pt x="6505" y="6657"/>
                    <a:pt x="6901" y="5958"/>
                  </a:cubicBezTo>
                  <a:cubicBezTo>
                    <a:pt x="7113" y="5745"/>
                    <a:pt x="7296" y="5471"/>
                    <a:pt x="7509" y="5289"/>
                  </a:cubicBezTo>
                  <a:cubicBezTo>
                    <a:pt x="7630" y="5167"/>
                    <a:pt x="7782" y="5046"/>
                    <a:pt x="7964" y="4955"/>
                  </a:cubicBezTo>
                  <a:cubicBezTo>
                    <a:pt x="8177" y="4833"/>
                    <a:pt x="8360" y="4711"/>
                    <a:pt x="8542" y="4711"/>
                  </a:cubicBezTo>
                  <a:cubicBezTo>
                    <a:pt x="8633" y="4711"/>
                    <a:pt x="8694" y="4742"/>
                    <a:pt x="8724" y="4803"/>
                  </a:cubicBezTo>
                  <a:cubicBezTo>
                    <a:pt x="8816" y="4863"/>
                    <a:pt x="8846" y="4955"/>
                    <a:pt x="8846" y="5015"/>
                  </a:cubicBezTo>
                  <a:cubicBezTo>
                    <a:pt x="8876" y="5137"/>
                    <a:pt x="8876" y="5198"/>
                    <a:pt x="8876" y="5289"/>
                  </a:cubicBezTo>
                  <a:cubicBezTo>
                    <a:pt x="8876" y="5502"/>
                    <a:pt x="8846" y="5714"/>
                    <a:pt x="8846" y="5775"/>
                  </a:cubicBezTo>
                  <a:cubicBezTo>
                    <a:pt x="8846" y="5775"/>
                    <a:pt x="8876" y="7781"/>
                    <a:pt x="8876" y="8784"/>
                  </a:cubicBezTo>
                  <a:lnTo>
                    <a:pt x="8876" y="8936"/>
                  </a:lnTo>
                  <a:lnTo>
                    <a:pt x="8876" y="9119"/>
                  </a:lnTo>
                  <a:lnTo>
                    <a:pt x="8876" y="9149"/>
                  </a:lnTo>
                  <a:lnTo>
                    <a:pt x="9272" y="9149"/>
                  </a:lnTo>
                  <a:lnTo>
                    <a:pt x="9272" y="9058"/>
                  </a:lnTo>
                  <a:lnTo>
                    <a:pt x="9272" y="8602"/>
                  </a:lnTo>
                  <a:cubicBezTo>
                    <a:pt x="9272" y="8602"/>
                    <a:pt x="9302" y="8146"/>
                    <a:pt x="9302" y="7903"/>
                  </a:cubicBezTo>
                  <a:cubicBezTo>
                    <a:pt x="9363" y="7082"/>
                    <a:pt x="9423" y="6201"/>
                    <a:pt x="9545" y="5350"/>
                  </a:cubicBezTo>
                  <a:cubicBezTo>
                    <a:pt x="9697" y="4286"/>
                    <a:pt x="10123" y="3344"/>
                    <a:pt x="10123" y="2371"/>
                  </a:cubicBezTo>
                  <a:cubicBezTo>
                    <a:pt x="10123" y="2158"/>
                    <a:pt x="10123" y="1945"/>
                    <a:pt x="10062" y="1763"/>
                  </a:cubicBezTo>
                  <a:cubicBezTo>
                    <a:pt x="10031" y="1459"/>
                    <a:pt x="9910" y="1186"/>
                    <a:pt x="9758" y="942"/>
                  </a:cubicBezTo>
                  <a:lnTo>
                    <a:pt x="9302" y="486"/>
                  </a:lnTo>
                  <a:cubicBezTo>
                    <a:pt x="9211" y="395"/>
                    <a:pt x="9059" y="274"/>
                    <a:pt x="8907" y="152"/>
                  </a:cubicBezTo>
                  <a:cubicBezTo>
                    <a:pt x="8816" y="122"/>
                    <a:pt x="8755" y="91"/>
                    <a:pt x="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0"/>
            <p:cNvSpPr/>
            <p:nvPr/>
          </p:nvSpPr>
          <p:spPr>
            <a:xfrm>
              <a:off x="3429560" y="3243217"/>
              <a:ext cx="733713" cy="613499"/>
            </a:xfrm>
            <a:custGeom>
              <a:rect b="b" l="l" r="r" t="t"/>
              <a:pathLst>
                <a:path extrusionOk="0" h="23307" w="27874">
                  <a:moveTo>
                    <a:pt x="22737" y="0"/>
                  </a:moveTo>
                  <a:cubicBezTo>
                    <a:pt x="22615" y="396"/>
                    <a:pt x="22220" y="700"/>
                    <a:pt x="21703" y="730"/>
                  </a:cubicBezTo>
                  <a:cubicBezTo>
                    <a:pt x="16719" y="1186"/>
                    <a:pt x="11703" y="1611"/>
                    <a:pt x="6688" y="1976"/>
                  </a:cubicBezTo>
                  <a:lnTo>
                    <a:pt x="6597" y="1976"/>
                  </a:lnTo>
                  <a:cubicBezTo>
                    <a:pt x="6658" y="2007"/>
                    <a:pt x="6658" y="2067"/>
                    <a:pt x="6597" y="2098"/>
                  </a:cubicBezTo>
                  <a:cubicBezTo>
                    <a:pt x="6566" y="2128"/>
                    <a:pt x="6536" y="2159"/>
                    <a:pt x="6506" y="2159"/>
                  </a:cubicBezTo>
                  <a:lnTo>
                    <a:pt x="6506" y="2067"/>
                  </a:lnTo>
                  <a:lnTo>
                    <a:pt x="5138" y="2067"/>
                  </a:lnTo>
                  <a:cubicBezTo>
                    <a:pt x="3922" y="2098"/>
                    <a:pt x="2463" y="2098"/>
                    <a:pt x="1429" y="2858"/>
                  </a:cubicBezTo>
                  <a:cubicBezTo>
                    <a:pt x="761" y="3344"/>
                    <a:pt x="457" y="4104"/>
                    <a:pt x="335" y="4894"/>
                  </a:cubicBezTo>
                  <a:cubicBezTo>
                    <a:pt x="214" y="5745"/>
                    <a:pt x="274" y="6627"/>
                    <a:pt x="274" y="7478"/>
                  </a:cubicBezTo>
                  <a:cubicBezTo>
                    <a:pt x="274" y="8481"/>
                    <a:pt x="305" y="9453"/>
                    <a:pt x="305" y="10457"/>
                  </a:cubicBezTo>
                  <a:cubicBezTo>
                    <a:pt x="335" y="12402"/>
                    <a:pt x="487" y="14378"/>
                    <a:pt x="670" y="16292"/>
                  </a:cubicBezTo>
                  <a:cubicBezTo>
                    <a:pt x="822" y="18055"/>
                    <a:pt x="518" y="19697"/>
                    <a:pt x="274" y="21399"/>
                  </a:cubicBezTo>
                  <a:cubicBezTo>
                    <a:pt x="183" y="21764"/>
                    <a:pt x="1" y="22432"/>
                    <a:pt x="62" y="22736"/>
                  </a:cubicBezTo>
                  <a:cubicBezTo>
                    <a:pt x="153" y="22828"/>
                    <a:pt x="274" y="22949"/>
                    <a:pt x="426" y="22979"/>
                  </a:cubicBezTo>
                  <a:cubicBezTo>
                    <a:pt x="578" y="23040"/>
                    <a:pt x="761" y="23071"/>
                    <a:pt x="882" y="23101"/>
                  </a:cubicBezTo>
                  <a:cubicBezTo>
                    <a:pt x="1498" y="23238"/>
                    <a:pt x="2165" y="23306"/>
                    <a:pt x="2819" y="23306"/>
                  </a:cubicBezTo>
                  <a:cubicBezTo>
                    <a:pt x="3037" y="23306"/>
                    <a:pt x="3253" y="23299"/>
                    <a:pt x="3466" y="23283"/>
                  </a:cubicBezTo>
                  <a:cubicBezTo>
                    <a:pt x="3831" y="23253"/>
                    <a:pt x="4226" y="23253"/>
                    <a:pt x="4591" y="23192"/>
                  </a:cubicBezTo>
                  <a:cubicBezTo>
                    <a:pt x="4712" y="23192"/>
                    <a:pt x="4864" y="23131"/>
                    <a:pt x="4925" y="23040"/>
                  </a:cubicBezTo>
                  <a:cubicBezTo>
                    <a:pt x="5016" y="22919"/>
                    <a:pt x="4986" y="22736"/>
                    <a:pt x="4925" y="22584"/>
                  </a:cubicBezTo>
                  <a:cubicBezTo>
                    <a:pt x="4895" y="22463"/>
                    <a:pt x="4864" y="22372"/>
                    <a:pt x="4864" y="22311"/>
                  </a:cubicBezTo>
                  <a:cubicBezTo>
                    <a:pt x="4834" y="21916"/>
                    <a:pt x="4773" y="21581"/>
                    <a:pt x="4773" y="21217"/>
                  </a:cubicBezTo>
                  <a:cubicBezTo>
                    <a:pt x="4773" y="20365"/>
                    <a:pt x="4925" y="19575"/>
                    <a:pt x="5077" y="18724"/>
                  </a:cubicBezTo>
                  <a:cubicBezTo>
                    <a:pt x="5442" y="16870"/>
                    <a:pt x="5837" y="15016"/>
                    <a:pt x="5989" y="13162"/>
                  </a:cubicBezTo>
                  <a:cubicBezTo>
                    <a:pt x="6141" y="11429"/>
                    <a:pt x="6050" y="9697"/>
                    <a:pt x="5746" y="8025"/>
                  </a:cubicBezTo>
                  <a:lnTo>
                    <a:pt x="5746" y="8025"/>
                  </a:lnTo>
                  <a:cubicBezTo>
                    <a:pt x="5746" y="8025"/>
                    <a:pt x="5989" y="8146"/>
                    <a:pt x="6141" y="8177"/>
                  </a:cubicBezTo>
                  <a:cubicBezTo>
                    <a:pt x="7022" y="8450"/>
                    <a:pt x="7934" y="8511"/>
                    <a:pt x="8816" y="8633"/>
                  </a:cubicBezTo>
                  <a:cubicBezTo>
                    <a:pt x="9758" y="8754"/>
                    <a:pt x="10670" y="8815"/>
                    <a:pt x="11612" y="8846"/>
                  </a:cubicBezTo>
                  <a:cubicBezTo>
                    <a:pt x="13679" y="8967"/>
                    <a:pt x="15685" y="9058"/>
                    <a:pt x="17752" y="9089"/>
                  </a:cubicBezTo>
                  <a:cubicBezTo>
                    <a:pt x="18709" y="9104"/>
                    <a:pt x="19682" y="9119"/>
                    <a:pt x="20659" y="9119"/>
                  </a:cubicBezTo>
                  <a:cubicBezTo>
                    <a:pt x="21635" y="9119"/>
                    <a:pt x="22615" y="9104"/>
                    <a:pt x="23588" y="9058"/>
                  </a:cubicBezTo>
                  <a:cubicBezTo>
                    <a:pt x="24652" y="8967"/>
                    <a:pt x="26050" y="8937"/>
                    <a:pt x="26931" y="8177"/>
                  </a:cubicBezTo>
                  <a:cubicBezTo>
                    <a:pt x="27691" y="7447"/>
                    <a:pt x="27783" y="6049"/>
                    <a:pt x="27691" y="5107"/>
                  </a:cubicBezTo>
                  <a:lnTo>
                    <a:pt x="27570" y="5107"/>
                  </a:lnTo>
                  <a:cubicBezTo>
                    <a:pt x="27570" y="5016"/>
                    <a:pt x="27631" y="4894"/>
                    <a:pt x="27661" y="4833"/>
                  </a:cubicBezTo>
                  <a:lnTo>
                    <a:pt x="27783" y="4499"/>
                  </a:lnTo>
                  <a:cubicBezTo>
                    <a:pt x="27813" y="4377"/>
                    <a:pt x="27843" y="4256"/>
                    <a:pt x="27874" y="4104"/>
                  </a:cubicBezTo>
                  <a:cubicBezTo>
                    <a:pt x="26324" y="2614"/>
                    <a:pt x="24621" y="1095"/>
                    <a:pt x="2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0"/>
            <p:cNvSpPr/>
            <p:nvPr/>
          </p:nvSpPr>
          <p:spPr>
            <a:xfrm>
              <a:off x="3849614" y="2406057"/>
              <a:ext cx="305262" cy="403550"/>
            </a:xfrm>
            <a:custGeom>
              <a:rect b="b" l="l" r="r" t="t"/>
              <a:pathLst>
                <a:path extrusionOk="0" h="15331" w="11597">
                  <a:moveTo>
                    <a:pt x="4912" y="0"/>
                  </a:moveTo>
                  <a:cubicBezTo>
                    <a:pt x="3449" y="0"/>
                    <a:pt x="2081" y="374"/>
                    <a:pt x="1490" y="801"/>
                  </a:cubicBezTo>
                  <a:cubicBezTo>
                    <a:pt x="1368" y="862"/>
                    <a:pt x="1368" y="983"/>
                    <a:pt x="1368" y="1166"/>
                  </a:cubicBezTo>
                  <a:cubicBezTo>
                    <a:pt x="1368" y="1257"/>
                    <a:pt x="1399" y="1378"/>
                    <a:pt x="1399" y="1500"/>
                  </a:cubicBezTo>
                  <a:lnTo>
                    <a:pt x="1399" y="1561"/>
                  </a:lnTo>
                  <a:cubicBezTo>
                    <a:pt x="1338" y="1774"/>
                    <a:pt x="1247" y="1986"/>
                    <a:pt x="1186" y="2199"/>
                  </a:cubicBezTo>
                  <a:cubicBezTo>
                    <a:pt x="1034" y="2777"/>
                    <a:pt x="943" y="3385"/>
                    <a:pt x="882" y="3962"/>
                  </a:cubicBezTo>
                  <a:cubicBezTo>
                    <a:pt x="791" y="4479"/>
                    <a:pt x="669" y="5026"/>
                    <a:pt x="639" y="5512"/>
                  </a:cubicBezTo>
                  <a:cubicBezTo>
                    <a:pt x="639" y="5786"/>
                    <a:pt x="669" y="6059"/>
                    <a:pt x="578" y="6363"/>
                  </a:cubicBezTo>
                  <a:cubicBezTo>
                    <a:pt x="426" y="6698"/>
                    <a:pt x="183" y="6880"/>
                    <a:pt x="61" y="7123"/>
                  </a:cubicBezTo>
                  <a:cubicBezTo>
                    <a:pt x="31" y="7184"/>
                    <a:pt x="1" y="7306"/>
                    <a:pt x="1" y="7366"/>
                  </a:cubicBezTo>
                  <a:cubicBezTo>
                    <a:pt x="1" y="7458"/>
                    <a:pt x="1" y="7488"/>
                    <a:pt x="31" y="7518"/>
                  </a:cubicBezTo>
                  <a:cubicBezTo>
                    <a:pt x="31" y="7549"/>
                    <a:pt x="61" y="7549"/>
                    <a:pt x="122" y="7610"/>
                  </a:cubicBezTo>
                  <a:cubicBezTo>
                    <a:pt x="274" y="7670"/>
                    <a:pt x="426" y="7670"/>
                    <a:pt x="426" y="7670"/>
                  </a:cubicBezTo>
                  <a:cubicBezTo>
                    <a:pt x="487" y="7670"/>
                    <a:pt x="609" y="7701"/>
                    <a:pt x="761" y="7853"/>
                  </a:cubicBezTo>
                  <a:cubicBezTo>
                    <a:pt x="1429" y="9312"/>
                    <a:pt x="1642" y="9889"/>
                    <a:pt x="1672" y="10072"/>
                  </a:cubicBezTo>
                  <a:cubicBezTo>
                    <a:pt x="1672" y="10102"/>
                    <a:pt x="1703" y="10345"/>
                    <a:pt x="1824" y="10558"/>
                  </a:cubicBezTo>
                  <a:cubicBezTo>
                    <a:pt x="1855" y="10588"/>
                    <a:pt x="1885" y="10649"/>
                    <a:pt x="1946" y="10710"/>
                  </a:cubicBezTo>
                  <a:cubicBezTo>
                    <a:pt x="2007" y="10831"/>
                    <a:pt x="2098" y="10892"/>
                    <a:pt x="2250" y="10983"/>
                  </a:cubicBezTo>
                  <a:cubicBezTo>
                    <a:pt x="2326" y="11027"/>
                    <a:pt x="2407" y="11043"/>
                    <a:pt x="2487" y="11043"/>
                  </a:cubicBezTo>
                  <a:cubicBezTo>
                    <a:pt x="2630" y="11043"/>
                    <a:pt x="2771" y="10992"/>
                    <a:pt x="2888" y="10953"/>
                  </a:cubicBezTo>
                  <a:cubicBezTo>
                    <a:pt x="3162" y="10831"/>
                    <a:pt x="3162" y="10740"/>
                    <a:pt x="3314" y="10740"/>
                  </a:cubicBezTo>
                  <a:cubicBezTo>
                    <a:pt x="3330" y="10739"/>
                    <a:pt x="3345" y="10738"/>
                    <a:pt x="3361" y="10738"/>
                  </a:cubicBezTo>
                  <a:cubicBezTo>
                    <a:pt x="3643" y="10738"/>
                    <a:pt x="3866" y="10987"/>
                    <a:pt x="3952" y="11044"/>
                  </a:cubicBezTo>
                  <a:cubicBezTo>
                    <a:pt x="4165" y="11287"/>
                    <a:pt x="4226" y="11561"/>
                    <a:pt x="4256" y="11652"/>
                  </a:cubicBezTo>
                  <a:lnTo>
                    <a:pt x="4256" y="11713"/>
                  </a:lnTo>
                  <a:cubicBezTo>
                    <a:pt x="4256" y="11804"/>
                    <a:pt x="4165" y="11895"/>
                    <a:pt x="4134" y="11926"/>
                  </a:cubicBezTo>
                  <a:cubicBezTo>
                    <a:pt x="4104" y="11987"/>
                    <a:pt x="4013" y="12017"/>
                    <a:pt x="3982" y="12047"/>
                  </a:cubicBezTo>
                  <a:lnTo>
                    <a:pt x="3770" y="12290"/>
                  </a:lnTo>
                  <a:cubicBezTo>
                    <a:pt x="3618" y="12473"/>
                    <a:pt x="3527" y="12777"/>
                    <a:pt x="3466" y="13050"/>
                  </a:cubicBezTo>
                  <a:cubicBezTo>
                    <a:pt x="3314" y="13658"/>
                    <a:pt x="3162" y="14266"/>
                    <a:pt x="3040" y="14813"/>
                  </a:cubicBezTo>
                  <a:cubicBezTo>
                    <a:pt x="3040" y="14904"/>
                    <a:pt x="3010" y="14965"/>
                    <a:pt x="3010" y="15056"/>
                  </a:cubicBezTo>
                  <a:lnTo>
                    <a:pt x="3010" y="15117"/>
                  </a:lnTo>
                  <a:cubicBezTo>
                    <a:pt x="3040" y="15178"/>
                    <a:pt x="3071" y="15178"/>
                    <a:pt x="3071" y="15208"/>
                  </a:cubicBezTo>
                  <a:lnTo>
                    <a:pt x="3071" y="15330"/>
                  </a:lnTo>
                  <a:cubicBezTo>
                    <a:pt x="4317" y="14509"/>
                    <a:pt x="5624" y="13567"/>
                    <a:pt x="6961" y="12929"/>
                  </a:cubicBezTo>
                  <a:cubicBezTo>
                    <a:pt x="7356" y="12746"/>
                    <a:pt x="7812" y="12503"/>
                    <a:pt x="8359" y="12321"/>
                  </a:cubicBezTo>
                  <a:cubicBezTo>
                    <a:pt x="8724" y="12138"/>
                    <a:pt x="9119" y="11987"/>
                    <a:pt x="9484" y="11865"/>
                  </a:cubicBezTo>
                  <a:lnTo>
                    <a:pt x="9484" y="11804"/>
                  </a:lnTo>
                  <a:lnTo>
                    <a:pt x="9484" y="11743"/>
                  </a:lnTo>
                  <a:cubicBezTo>
                    <a:pt x="9484" y="11683"/>
                    <a:pt x="9545" y="11591"/>
                    <a:pt x="9545" y="11561"/>
                  </a:cubicBezTo>
                  <a:lnTo>
                    <a:pt x="9545" y="11439"/>
                  </a:lnTo>
                  <a:cubicBezTo>
                    <a:pt x="9545" y="11257"/>
                    <a:pt x="9545" y="11014"/>
                    <a:pt x="9454" y="10801"/>
                  </a:cubicBezTo>
                  <a:cubicBezTo>
                    <a:pt x="9393" y="10558"/>
                    <a:pt x="9302" y="10376"/>
                    <a:pt x="9180" y="10254"/>
                  </a:cubicBezTo>
                  <a:cubicBezTo>
                    <a:pt x="9119" y="10193"/>
                    <a:pt x="9028" y="10163"/>
                    <a:pt x="8937" y="10163"/>
                  </a:cubicBezTo>
                  <a:lnTo>
                    <a:pt x="8846" y="10163"/>
                  </a:lnTo>
                  <a:cubicBezTo>
                    <a:pt x="8815" y="10163"/>
                    <a:pt x="8785" y="10163"/>
                    <a:pt x="8724" y="10102"/>
                  </a:cubicBezTo>
                  <a:cubicBezTo>
                    <a:pt x="8694" y="10072"/>
                    <a:pt x="8663" y="10072"/>
                    <a:pt x="8663" y="10041"/>
                  </a:cubicBezTo>
                  <a:cubicBezTo>
                    <a:pt x="8633" y="9950"/>
                    <a:pt x="8633" y="9920"/>
                    <a:pt x="8633" y="9859"/>
                  </a:cubicBezTo>
                  <a:lnTo>
                    <a:pt x="8633" y="9707"/>
                  </a:lnTo>
                  <a:cubicBezTo>
                    <a:pt x="8572" y="9555"/>
                    <a:pt x="8572" y="9342"/>
                    <a:pt x="8572" y="9160"/>
                  </a:cubicBezTo>
                  <a:cubicBezTo>
                    <a:pt x="8572" y="9129"/>
                    <a:pt x="8572" y="9099"/>
                    <a:pt x="8633" y="9038"/>
                  </a:cubicBezTo>
                  <a:lnTo>
                    <a:pt x="8724" y="9038"/>
                  </a:lnTo>
                  <a:lnTo>
                    <a:pt x="8785" y="9008"/>
                  </a:lnTo>
                  <a:cubicBezTo>
                    <a:pt x="8815" y="8977"/>
                    <a:pt x="8846" y="8856"/>
                    <a:pt x="8876" y="8704"/>
                  </a:cubicBezTo>
                  <a:cubicBezTo>
                    <a:pt x="8876" y="8552"/>
                    <a:pt x="8937" y="8400"/>
                    <a:pt x="8967" y="8248"/>
                  </a:cubicBezTo>
                  <a:cubicBezTo>
                    <a:pt x="11597" y="1706"/>
                    <a:pt x="8036" y="0"/>
                    <a:pt x="4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0"/>
            <p:cNvSpPr/>
            <p:nvPr/>
          </p:nvSpPr>
          <p:spPr>
            <a:xfrm>
              <a:off x="4044848" y="2903183"/>
              <a:ext cx="1606" cy="3211"/>
            </a:xfrm>
            <a:custGeom>
              <a:rect b="b" l="l" r="r" t="t"/>
              <a:pathLst>
                <a:path extrusionOk="0" h="122" w="61">
                  <a:moveTo>
                    <a:pt x="0" y="0"/>
                  </a:moveTo>
                  <a:cubicBezTo>
                    <a:pt x="0" y="31"/>
                    <a:pt x="31" y="91"/>
                    <a:pt x="61" y="122"/>
                  </a:cubicBezTo>
                  <a:cubicBezTo>
                    <a:pt x="31" y="91"/>
                    <a:pt x="31" y="31"/>
                    <a:pt x="0" y="0"/>
                  </a:cubicBezTo>
                  <a:close/>
                </a:path>
              </a:pathLst>
            </a:custGeom>
            <a:solidFill>
              <a:srgbClr val="D08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0"/>
            <p:cNvSpPr/>
            <p:nvPr/>
          </p:nvSpPr>
          <p:spPr>
            <a:xfrm>
              <a:off x="3866408" y="2717689"/>
              <a:ext cx="335270" cy="634372"/>
            </a:xfrm>
            <a:custGeom>
              <a:rect b="b" l="l" r="r" t="t"/>
              <a:pathLst>
                <a:path extrusionOk="0" h="24100" w="12737">
                  <a:moveTo>
                    <a:pt x="6779" y="7047"/>
                  </a:moveTo>
                  <a:cubicBezTo>
                    <a:pt x="6810" y="7047"/>
                    <a:pt x="6840" y="7078"/>
                    <a:pt x="6840" y="7169"/>
                  </a:cubicBezTo>
                  <a:cubicBezTo>
                    <a:pt x="6810" y="7138"/>
                    <a:pt x="6779" y="7078"/>
                    <a:pt x="6779" y="7047"/>
                  </a:cubicBezTo>
                  <a:close/>
                  <a:moveTo>
                    <a:pt x="7681" y="1"/>
                  </a:moveTo>
                  <a:cubicBezTo>
                    <a:pt x="7582" y="1"/>
                    <a:pt x="7492" y="16"/>
                    <a:pt x="7418" y="56"/>
                  </a:cubicBezTo>
                  <a:cubicBezTo>
                    <a:pt x="6962" y="208"/>
                    <a:pt x="6354" y="360"/>
                    <a:pt x="5928" y="543"/>
                  </a:cubicBezTo>
                  <a:cubicBezTo>
                    <a:pt x="4591" y="1211"/>
                    <a:pt x="3679" y="2670"/>
                    <a:pt x="2433" y="3521"/>
                  </a:cubicBezTo>
                  <a:cubicBezTo>
                    <a:pt x="1916" y="5163"/>
                    <a:pt x="1" y="6439"/>
                    <a:pt x="730" y="10269"/>
                  </a:cubicBezTo>
                  <a:cubicBezTo>
                    <a:pt x="974" y="11576"/>
                    <a:pt x="1278" y="12914"/>
                    <a:pt x="1399" y="14221"/>
                  </a:cubicBezTo>
                  <a:cubicBezTo>
                    <a:pt x="1460" y="14585"/>
                    <a:pt x="1490" y="14950"/>
                    <a:pt x="1490" y="15345"/>
                  </a:cubicBezTo>
                  <a:cubicBezTo>
                    <a:pt x="1490" y="15528"/>
                    <a:pt x="1490" y="15710"/>
                    <a:pt x="1430" y="15892"/>
                  </a:cubicBezTo>
                  <a:cubicBezTo>
                    <a:pt x="1399" y="16318"/>
                    <a:pt x="1247" y="16652"/>
                    <a:pt x="1186" y="17017"/>
                  </a:cubicBezTo>
                  <a:cubicBezTo>
                    <a:pt x="1095" y="17260"/>
                    <a:pt x="1065" y="17564"/>
                    <a:pt x="1034" y="17838"/>
                  </a:cubicBezTo>
                  <a:cubicBezTo>
                    <a:pt x="1034" y="17959"/>
                    <a:pt x="882" y="19084"/>
                    <a:pt x="882" y="19206"/>
                  </a:cubicBezTo>
                  <a:cubicBezTo>
                    <a:pt x="919" y="19213"/>
                    <a:pt x="957" y="19216"/>
                    <a:pt x="995" y="19216"/>
                  </a:cubicBezTo>
                  <a:cubicBezTo>
                    <a:pt x="1532" y="19216"/>
                    <a:pt x="2146" y="18520"/>
                    <a:pt x="2641" y="18520"/>
                  </a:cubicBezTo>
                  <a:cubicBezTo>
                    <a:pt x="2684" y="18520"/>
                    <a:pt x="2726" y="18525"/>
                    <a:pt x="2767" y="18537"/>
                  </a:cubicBezTo>
                  <a:cubicBezTo>
                    <a:pt x="6080" y="19358"/>
                    <a:pt x="8937" y="21759"/>
                    <a:pt x="11369" y="24099"/>
                  </a:cubicBezTo>
                  <a:cubicBezTo>
                    <a:pt x="11430" y="23856"/>
                    <a:pt x="11460" y="23582"/>
                    <a:pt x="11460" y="23309"/>
                  </a:cubicBezTo>
                  <a:lnTo>
                    <a:pt x="11460" y="23248"/>
                  </a:lnTo>
                  <a:cubicBezTo>
                    <a:pt x="11460" y="22671"/>
                    <a:pt x="11217" y="22154"/>
                    <a:pt x="11065" y="21576"/>
                  </a:cubicBezTo>
                  <a:cubicBezTo>
                    <a:pt x="10822" y="20391"/>
                    <a:pt x="11582" y="23096"/>
                    <a:pt x="11004" y="13218"/>
                  </a:cubicBezTo>
                  <a:cubicBezTo>
                    <a:pt x="11004" y="11333"/>
                    <a:pt x="12737" y="9965"/>
                    <a:pt x="10913" y="4707"/>
                  </a:cubicBezTo>
                  <a:cubicBezTo>
                    <a:pt x="10579" y="3673"/>
                    <a:pt x="10153" y="2670"/>
                    <a:pt x="9667" y="1698"/>
                  </a:cubicBezTo>
                  <a:cubicBezTo>
                    <a:pt x="9424" y="1242"/>
                    <a:pt x="9150" y="755"/>
                    <a:pt x="8907" y="330"/>
                  </a:cubicBezTo>
                  <a:cubicBezTo>
                    <a:pt x="8846" y="239"/>
                    <a:pt x="8907" y="87"/>
                    <a:pt x="8846" y="56"/>
                  </a:cubicBezTo>
                  <a:cubicBezTo>
                    <a:pt x="8846" y="53"/>
                    <a:pt x="8845" y="51"/>
                    <a:pt x="8844" y="51"/>
                  </a:cubicBezTo>
                  <a:cubicBezTo>
                    <a:pt x="8836" y="51"/>
                    <a:pt x="8805" y="104"/>
                    <a:pt x="8792" y="104"/>
                  </a:cubicBezTo>
                  <a:cubicBezTo>
                    <a:pt x="8788" y="104"/>
                    <a:pt x="8785" y="99"/>
                    <a:pt x="8785" y="87"/>
                  </a:cubicBezTo>
                  <a:cubicBezTo>
                    <a:pt x="8722" y="106"/>
                    <a:pt x="8652" y="114"/>
                    <a:pt x="8578" y="114"/>
                  </a:cubicBezTo>
                  <a:cubicBezTo>
                    <a:pt x="8295" y="114"/>
                    <a:pt x="7954" y="1"/>
                    <a:pt x="7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0"/>
            <p:cNvSpPr/>
            <p:nvPr/>
          </p:nvSpPr>
          <p:spPr>
            <a:xfrm>
              <a:off x="3582388" y="4084116"/>
              <a:ext cx="26" cy="2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6B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0"/>
            <p:cNvSpPr/>
            <p:nvPr/>
          </p:nvSpPr>
          <p:spPr>
            <a:xfrm>
              <a:off x="3960827" y="2713556"/>
              <a:ext cx="26" cy="26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6B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0"/>
            <p:cNvSpPr/>
            <p:nvPr/>
          </p:nvSpPr>
          <p:spPr>
            <a:xfrm>
              <a:off x="3907234" y="2718347"/>
              <a:ext cx="273649" cy="667381"/>
            </a:xfrm>
            <a:custGeom>
              <a:rect b="b" l="l" r="r" t="t"/>
              <a:pathLst>
                <a:path extrusionOk="0" h="25354" w="10396">
                  <a:moveTo>
                    <a:pt x="7295" y="1"/>
                  </a:moveTo>
                  <a:lnTo>
                    <a:pt x="4225" y="17934"/>
                  </a:lnTo>
                  <a:lnTo>
                    <a:pt x="0" y="21734"/>
                  </a:lnTo>
                  <a:cubicBezTo>
                    <a:pt x="29" y="21732"/>
                    <a:pt x="57" y="21731"/>
                    <a:pt x="85" y="21731"/>
                  </a:cubicBezTo>
                  <a:cubicBezTo>
                    <a:pt x="1435" y="21731"/>
                    <a:pt x="879" y="23892"/>
                    <a:pt x="3739" y="23892"/>
                  </a:cubicBezTo>
                  <a:cubicBezTo>
                    <a:pt x="6848" y="23892"/>
                    <a:pt x="8376" y="25354"/>
                    <a:pt x="9161" y="25354"/>
                  </a:cubicBezTo>
                  <a:cubicBezTo>
                    <a:pt x="9420" y="25354"/>
                    <a:pt x="9599" y="25195"/>
                    <a:pt x="9727" y="24773"/>
                  </a:cubicBezTo>
                  <a:cubicBezTo>
                    <a:pt x="9940" y="24226"/>
                    <a:pt x="10031" y="23649"/>
                    <a:pt x="10031" y="23132"/>
                  </a:cubicBezTo>
                  <a:cubicBezTo>
                    <a:pt x="10031" y="22342"/>
                    <a:pt x="9484" y="21643"/>
                    <a:pt x="9696" y="20852"/>
                  </a:cubicBezTo>
                  <a:cubicBezTo>
                    <a:pt x="9879" y="20275"/>
                    <a:pt x="9940" y="19667"/>
                    <a:pt x="9940" y="19059"/>
                  </a:cubicBezTo>
                  <a:cubicBezTo>
                    <a:pt x="9940" y="18299"/>
                    <a:pt x="9940" y="17509"/>
                    <a:pt x="9848" y="16749"/>
                  </a:cubicBezTo>
                  <a:cubicBezTo>
                    <a:pt x="9788" y="15989"/>
                    <a:pt x="9696" y="15229"/>
                    <a:pt x="9666" y="14469"/>
                  </a:cubicBezTo>
                  <a:cubicBezTo>
                    <a:pt x="9666" y="13861"/>
                    <a:pt x="9544" y="13223"/>
                    <a:pt x="9666" y="12615"/>
                  </a:cubicBezTo>
                  <a:cubicBezTo>
                    <a:pt x="9788" y="11886"/>
                    <a:pt x="10031" y="11247"/>
                    <a:pt x="10183" y="10518"/>
                  </a:cubicBezTo>
                  <a:cubicBezTo>
                    <a:pt x="10304" y="9910"/>
                    <a:pt x="10395" y="9272"/>
                    <a:pt x="10335" y="8633"/>
                  </a:cubicBezTo>
                  <a:cubicBezTo>
                    <a:pt x="10274" y="7053"/>
                    <a:pt x="9818" y="5533"/>
                    <a:pt x="9271" y="4104"/>
                  </a:cubicBezTo>
                  <a:cubicBezTo>
                    <a:pt x="8754" y="2645"/>
                    <a:pt x="8511" y="2037"/>
                    <a:pt x="7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0"/>
            <p:cNvSpPr/>
            <p:nvPr/>
          </p:nvSpPr>
          <p:spPr>
            <a:xfrm>
              <a:off x="3331166" y="3830472"/>
              <a:ext cx="273649" cy="250880"/>
            </a:xfrm>
            <a:custGeom>
              <a:rect b="b" l="l" r="r" t="t"/>
              <a:pathLst>
                <a:path extrusionOk="0" h="9531" w="10396">
                  <a:moveTo>
                    <a:pt x="8785" y="1"/>
                  </a:moveTo>
                  <a:lnTo>
                    <a:pt x="8481" y="943"/>
                  </a:lnTo>
                  <a:cubicBezTo>
                    <a:pt x="8420" y="1247"/>
                    <a:pt x="8329" y="1551"/>
                    <a:pt x="8177" y="1855"/>
                  </a:cubicBezTo>
                  <a:cubicBezTo>
                    <a:pt x="7812" y="2676"/>
                    <a:pt x="7234" y="3435"/>
                    <a:pt x="6718" y="4195"/>
                  </a:cubicBezTo>
                  <a:cubicBezTo>
                    <a:pt x="6201" y="5046"/>
                    <a:pt x="5715" y="5867"/>
                    <a:pt x="5137" y="6718"/>
                  </a:cubicBezTo>
                  <a:cubicBezTo>
                    <a:pt x="4864" y="7144"/>
                    <a:pt x="4529" y="7478"/>
                    <a:pt x="4043" y="7508"/>
                  </a:cubicBezTo>
                  <a:cubicBezTo>
                    <a:pt x="3921" y="7539"/>
                    <a:pt x="3800" y="7554"/>
                    <a:pt x="3678" y="7554"/>
                  </a:cubicBezTo>
                  <a:cubicBezTo>
                    <a:pt x="3557" y="7554"/>
                    <a:pt x="3435" y="7539"/>
                    <a:pt x="3313" y="7508"/>
                  </a:cubicBezTo>
                  <a:cubicBezTo>
                    <a:pt x="3161" y="7478"/>
                    <a:pt x="3009" y="7417"/>
                    <a:pt x="2888" y="7417"/>
                  </a:cubicBezTo>
                  <a:cubicBezTo>
                    <a:pt x="2797" y="7417"/>
                    <a:pt x="2675" y="7478"/>
                    <a:pt x="2553" y="7508"/>
                  </a:cubicBezTo>
                  <a:cubicBezTo>
                    <a:pt x="2189" y="7752"/>
                    <a:pt x="1794" y="8025"/>
                    <a:pt x="1429" y="8208"/>
                  </a:cubicBezTo>
                  <a:cubicBezTo>
                    <a:pt x="1064" y="8390"/>
                    <a:pt x="699" y="8512"/>
                    <a:pt x="365" y="8664"/>
                  </a:cubicBezTo>
                  <a:cubicBezTo>
                    <a:pt x="243" y="8694"/>
                    <a:pt x="91" y="8785"/>
                    <a:pt x="61" y="8876"/>
                  </a:cubicBezTo>
                  <a:cubicBezTo>
                    <a:pt x="0" y="9089"/>
                    <a:pt x="213" y="9271"/>
                    <a:pt x="365" y="9332"/>
                  </a:cubicBezTo>
                  <a:cubicBezTo>
                    <a:pt x="626" y="9471"/>
                    <a:pt x="946" y="9501"/>
                    <a:pt x="1263" y="9501"/>
                  </a:cubicBezTo>
                  <a:cubicBezTo>
                    <a:pt x="1501" y="9501"/>
                    <a:pt x="1737" y="9484"/>
                    <a:pt x="1946" y="9484"/>
                  </a:cubicBezTo>
                  <a:cubicBezTo>
                    <a:pt x="2582" y="9484"/>
                    <a:pt x="3229" y="9530"/>
                    <a:pt x="3874" y="9530"/>
                  </a:cubicBezTo>
                  <a:cubicBezTo>
                    <a:pt x="4277" y="9530"/>
                    <a:pt x="4679" y="9512"/>
                    <a:pt x="5076" y="9454"/>
                  </a:cubicBezTo>
                  <a:cubicBezTo>
                    <a:pt x="5411" y="9423"/>
                    <a:pt x="5745" y="9332"/>
                    <a:pt x="5958" y="9089"/>
                  </a:cubicBezTo>
                  <a:cubicBezTo>
                    <a:pt x="6383" y="8572"/>
                    <a:pt x="6535" y="7812"/>
                    <a:pt x="6778" y="7205"/>
                  </a:cubicBezTo>
                  <a:cubicBezTo>
                    <a:pt x="6961" y="6718"/>
                    <a:pt x="7234" y="6201"/>
                    <a:pt x="7599" y="5806"/>
                  </a:cubicBezTo>
                  <a:cubicBezTo>
                    <a:pt x="7873" y="5533"/>
                    <a:pt x="8237" y="5320"/>
                    <a:pt x="8602" y="5198"/>
                  </a:cubicBezTo>
                  <a:cubicBezTo>
                    <a:pt x="8663" y="5183"/>
                    <a:pt x="8709" y="5168"/>
                    <a:pt x="8750" y="5168"/>
                  </a:cubicBezTo>
                  <a:cubicBezTo>
                    <a:pt x="8792" y="5168"/>
                    <a:pt x="8830" y="5183"/>
                    <a:pt x="8876" y="5229"/>
                  </a:cubicBezTo>
                  <a:cubicBezTo>
                    <a:pt x="8967" y="5472"/>
                    <a:pt x="8876" y="5837"/>
                    <a:pt x="8876" y="6080"/>
                  </a:cubicBezTo>
                  <a:cubicBezTo>
                    <a:pt x="8876" y="6566"/>
                    <a:pt x="8906" y="8967"/>
                    <a:pt x="8906" y="9150"/>
                  </a:cubicBezTo>
                  <a:cubicBezTo>
                    <a:pt x="8906" y="9241"/>
                    <a:pt x="8876" y="9423"/>
                    <a:pt x="8906" y="9454"/>
                  </a:cubicBezTo>
                  <a:cubicBezTo>
                    <a:pt x="8919" y="9493"/>
                    <a:pt x="8921" y="9504"/>
                    <a:pt x="8929" y="9504"/>
                  </a:cubicBezTo>
                  <a:cubicBezTo>
                    <a:pt x="8938" y="9504"/>
                    <a:pt x="8958" y="9484"/>
                    <a:pt x="9028" y="9484"/>
                  </a:cubicBezTo>
                  <a:cubicBezTo>
                    <a:pt x="9068" y="9484"/>
                    <a:pt x="9217" y="9511"/>
                    <a:pt x="9338" y="9511"/>
                  </a:cubicBezTo>
                  <a:cubicBezTo>
                    <a:pt x="9399" y="9511"/>
                    <a:pt x="9453" y="9504"/>
                    <a:pt x="9484" y="9484"/>
                  </a:cubicBezTo>
                  <a:cubicBezTo>
                    <a:pt x="9544" y="9423"/>
                    <a:pt x="9514" y="8967"/>
                    <a:pt x="9514" y="8815"/>
                  </a:cubicBezTo>
                  <a:cubicBezTo>
                    <a:pt x="9514" y="8329"/>
                    <a:pt x="9544" y="7873"/>
                    <a:pt x="9575" y="7357"/>
                  </a:cubicBezTo>
                  <a:cubicBezTo>
                    <a:pt x="9666" y="6445"/>
                    <a:pt x="9696" y="5502"/>
                    <a:pt x="9970" y="4621"/>
                  </a:cubicBezTo>
                  <a:cubicBezTo>
                    <a:pt x="10152" y="3922"/>
                    <a:pt x="10396" y="3253"/>
                    <a:pt x="10335" y="2493"/>
                  </a:cubicBezTo>
                  <a:cubicBezTo>
                    <a:pt x="10304" y="2098"/>
                    <a:pt x="10274" y="1673"/>
                    <a:pt x="10092" y="1277"/>
                  </a:cubicBezTo>
                  <a:cubicBezTo>
                    <a:pt x="9788" y="761"/>
                    <a:pt x="9210" y="366"/>
                    <a:pt x="8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0"/>
            <p:cNvSpPr/>
            <p:nvPr/>
          </p:nvSpPr>
          <p:spPr>
            <a:xfrm>
              <a:off x="3918421" y="2670255"/>
              <a:ext cx="187258" cy="137983"/>
            </a:xfrm>
            <a:custGeom>
              <a:rect b="b" l="l" r="r" t="t"/>
              <a:pathLst>
                <a:path extrusionOk="0" h="5242" w="7114">
                  <a:moveTo>
                    <a:pt x="6205" y="0"/>
                  </a:moveTo>
                  <a:cubicBezTo>
                    <a:pt x="6175" y="0"/>
                    <a:pt x="6143" y="2"/>
                    <a:pt x="6110" y="4"/>
                  </a:cubicBezTo>
                  <a:cubicBezTo>
                    <a:pt x="5897" y="35"/>
                    <a:pt x="5745" y="65"/>
                    <a:pt x="5593" y="126"/>
                  </a:cubicBezTo>
                  <a:cubicBezTo>
                    <a:pt x="4590" y="339"/>
                    <a:pt x="3648" y="673"/>
                    <a:pt x="2736" y="1098"/>
                  </a:cubicBezTo>
                  <a:cubicBezTo>
                    <a:pt x="2159" y="1372"/>
                    <a:pt x="1490" y="1676"/>
                    <a:pt x="1095" y="2162"/>
                  </a:cubicBezTo>
                  <a:cubicBezTo>
                    <a:pt x="700" y="2649"/>
                    <a:pt x="639" y="3408"/>
                    <a:pt x="487" y="3986"/>
                  </a:cubicBezTo>
                  <a:cubicBezTo>
                    <a:pt x="457" y="4138"/>
                    <a:pt x="1" y="5202"/>
                    <a:pt x="365" y="5232"/>
                  </a:cubicBezTo>
                  <a:cubicBezTo>
                    <a:pt x="392" y="5239"/>
                    <a:pt x="419" y="5242"/>
                    <a:pt x="446" y="5242"/>
                  </a:cubicBezTo>
                  <a:cubicBezTo>
                    <a:pt x="795" y="5242"/>
                    <a:pt x="1199" y="4733"/>
                    <a:pt x="1368" y="4564"/>
                  </a:cubicBezTo>
                  <a:cubicBezTo>
                    <a:pt x="2128" y="3834"/>
                    <a:pt x="2888" y="3196"/>
                    <a:pt x="3800" y="2709"/>
                  </a:cubicBezTo>
                  <a:cubicBezTo>
                    <a:pt x="4438" y="2345"/>
                    <a:pt x="5198" y="2041"/>
                    <a:pt x="5958" y="2010"/>
                  </a:cubicBezTo>
                  <a:cubicBezTo>
                    <a:pt x="6060" y="2010"/>
                    <a:pt x="6188" y="2020"/>
                    <a:pt x="6320" y="2020"/>
                  </a:cubicBezTo>
                  <a:cubicBezTo>
                    <a:pt x="6583" y="2020"/>
                    <a:pt x="6860" y="1980"/>
                    <a:pt x="6961" y="1737"/>
                  </a:cubicBezTo>
                  <a:cubicBezTo>
                    <a:pt x="7113" y="1372"/>
                    <a:pt x="6931" y="794"/>
                    <a:pt x="6809" y="460"/>
                  </a:cubicBezTo>
                  <a:cubicBezTo>
                    <a:pt x="6698" y="154"/>
                    <a:pt x="6535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0"/>
            <p:cNvSpPr/>
            <p:nvPr/>
          </p:nvSpPr>
          <p:spPr>
            <a:xfrm>
              <a:off x="3870409" y="2356597"/>
              <a:ext cx="391284" cy="536005"/>
            </a:xfrm>
            <a:custGeom>
              <a:rect b="b" l="l" r="r" t="t"/>
              <a:pathLst>
                <a:path extrusionOk="0" h="20363" w="14865">
                  <a:moveTo>
                    <a:pt x="4054" y="0"/>
                  </a:moveTo>
                  <a:cubicBezTo>
                    <a:pt x="3642" y="0"/>
                    <a:pt x="3196" y="68"/>
                    <a:pt x="2737" y="248"/>
                  </a:cubicBezTo>
                  <a:cubicBezTo>
                    <a:pt x="1217" y="826"/>
                    <a:pt x="639" y="2163"/>
                    <a:pt x="487" y="2528"/>
                  </a:cubicBezTo>
                  <a:cubicBezTo>
                    <a:pt x="305" y="2984"/>
                    <a:pt x="1" y="3926"/>
                    <a:pt x="274" y="4078"/>
                  </a:cubicBezTo>
                  <a:cubicBezTo>
                    <a:pt x="305" y="4109"/>
                    <a:pt x="328" y="4109"/>
                    <a:pt x="358" y="4109"/>
                  </a:cubicBezTo>
                  <a:cubicBezTo>
                    <a:pt x="388" y="4109"/>
                    <a:pt x="426" y="4109"/>
                    <a:pt x="487" y="4139"/>
                  </a:cubicBezTo>
                  <a:cubicBezTo>
                    <a:pt x="913" y="4200"/>
                    <a:pt x="1095" y="4808"/>
                    <a:pt x="1399" y="5264"/>
                  </a:cubicBezTo>
                  <a:cubicBezTo>
                    <a:pt x="1399" y="5264"/>
                    <a:pt x="1794" y="5841"/>
                    <a:pt x="2615" y="6206"/>
                  </a:cubicBezTo>
                  <a:cubicBezTo>
                    <a:pt x="2982" y="6395"/>
                    <a:pt x="3361" y="6462"/>
                    <a:pt x="3717" y="6462"/>
                  </a:cubicBezTo>
                  <a:cubicBezTo>
                    <a:pt x="4333" y="6462"/>
                    <a:pt x="4879" y="6261"/>
                    <a:pt x="5168" y="6145"/>
                  </a:cubicBezTo>
                  <a:lnTo>
                    <a:pt x="5958" y="8546"/>
                  </a:lnTo>
                  <a:cubicBezTo>
                    <a:pt x="6080" y="8911"/>
                    <a:pt x="6232" y="9489"/>
                    <a:pt x="6323" y="10248"/>
                  </a:cubicBezTo>
                  <a:cubicBezTo>
                    <a:pt x="6566" y="12498"/>
                    <a:pt x="5958" y="13136"/>
                    <a:pt x="6475" y="14048"/>
                  </a:cubicBezTo>
                  <a:cubicBezTo>
                    <a:pt x="7144" y="15264"/>
                    <a:pt x="8603" y="14717"/>
                    <a:pt x="9272" y="16024"/>
                  </a:cubicBezTo>
                  <a:cubicBezTo>
                    <a:pt x="9758" y="16966"/>
                    <a:pt x="9120" y="17483"/>
                    <a:pt x="9576" y="18577"/>
                  </a:cubicBezTo>
                  <a:cubicBezTo>
                    <a:pt x="9993" y="19495"/>
                    <a:pt x="11073" y="20363"/>
                    <a:pt x="12092" y="20363"/>
                  </a:cubicBezTo>
                  <a:cubicBezTo>
                    <a:pt x="12186" y="20363"/>
                    <a:pt x="12280" y="20355"/>
                    <a:pt x="12372" y="20340"/>
                  </a:cubicBezTo>
                  <a:cubicBezTo>
                    <a:pt x="13861" y="20097"/>
                    <a:pt x="14864" y="17847"/>
                    <a:pt x="14439" y="16328"/>
                  </a:cubicBezTo>
                  <a:cubicBezTo>
                    <a:pt x="13983" y="14656"/>
                    <a:pt x="12038" y="14595"/>
                    <a:pt x="11612" y="12710"/>
                  </a:cubicBezTo>
                  <a:cubicBezTo>
                    <a:pt x="11369" y="11616"/>
                    <a:pt x="11977" y="11403"/>
                    <a:pt x="11673" y="10157"/>
                  </a:cubicBezTo>
                  <a:cubicBezTo>
                    <a:pt x="11308" y="8729"/>
                    <a:pt x="10427" y="8577"/>
                    <a:pt x="10092" y="7178"/>
                  </a:cubicBezTo>
                  <a:cubicBezTo>
                    <a:pt x="9880" y="6145"/>
                    <a:pt x="10335" y="6054"/>
                    <a:pt x="10214" y="4686"/>
                  </a:cubicBezTo>
                  <a:cubicBezTo>
                    <a:pt x="10183" y="4048"/>
                    <a:pt x="10032" y="2163"/>
                    <a:pt x="8573" y="1160"/>
                  </a:cubicBezTo>
                  <a:cubicBezTo>
                    <a:pt x="8354" y="997"/>
                    <a:pt x="7672" y="564"/>
                    <a:pt x="6591" y="564"/>
                  </a:cubicBezTo>
                  <a:cubicBezTo>
                    <a:pt x="6467" y="564"/>
                    <a:pt x="6337" y="570"/>
                    <a:pt x="6202" y="583"/>
                  </a:cubicBezTo>
                  <a:cubicBezTo>
                    <a:pt x="6024" y="494"/>
                    <a:pt x="5166" y="0"/>
                    <a:pt x="4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0"/>
            <p:cNvSpPr/>
            <p:nvPr/>
          </p:nvSpPr>
          <p:spPr>
            <a:xfrm>
              <a:off x="3991229" y="2512005"/>
              <a:ext cx="53645" cy="83442"/>
            </a:xfrm>
            <a:custGeom>
              <a:rect b="b" l="l" r="r" t="t"/>
              <a:pathLst>
                <a:path extrusionOk="0" h="3170" w="2038">
                  <a:moveTo>
                    <a:pt x="1171" y="1"/>
                  </a:moveTo>
                  <a:cubicBezTo>
                    <a:pt x="988" y="1"/>
                    <a:pt x="792" y="66"/>
                    <a:pt x="609" y="211"/>
                  </a:cubicBezTo>
                  <a:lnTo>
                    <a:pt x="1" y="2673"/>
                  </a:lnTo>
                  <a:cubicBezTo>
                    <a:pt x="54" y="2969"/>
                    <a:pt x="347" y="3169"/>
                    <a:pt x="645" y="3169"/>
                  </a:cubicBezTo>
                  <a:cubicBezTo>
                    <a:pt x="683" y="3169"/>
                    <a:pt x="722" y="3166"/>
                    <a:pt x="761" y="3159"/>
                  </a:cubicBezTo>
                  <a:cubicBezTo>
                    <a:pt x="1186" y="3098"/>
                    <a:pt x="1460" y="2642"/>
                    <a:pt x="1612" y="2247"/>
                  </a:cubicBezTo>
                  <a:cubicBezTo>
                    <a:pt x="1824" y="1791"/>
                    <a:pt x="2037" y="1274"/>
                    <a:pt x="1946" y="758"/>
                  </a:cubicBezTo>
                  <a:cubicBezTo>
                    <a:pt x="1905" y="301"/>
                    <a:pt x="1566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0"/>
            <p:cNvSpPr/>
            <p:nvPr/>
          </p:nvSpPr>
          <p:spPr>
            <a:xfrm>
              <a:off x="3749615" y="2827164"/>
              <a:ext cx="380860" cy="504129"/>
            </a:xfrm>
            <a:custGeom>
              <a:rect b="b" l="l" r="r" t="t"/>
              <a:pathLst>
                <a:path extrusionOk="0" h="19152" w="14469">
                  <a:moveTo>
                    <a:pt x="14104" y="1"/>
                  </a:moveTo>
                  <a:lnTo>
                    <a:pt x="9484" y="2828"/>
                  </a:lnTo>
                  <a:cubicBezTo>
                    <a:pt x="9392" y="3192"/>
                    <a:pt x="9271" y="3770"/>
                    <a:pt x="9149" y="4408"/>
                  </a:cubicBezTo>
                  <a:cubicBezTo>
                    <a:pt x="9058" y="4864"/>
                    <a:pt x="8876" y="6049"/>
                    <a:pt x="8845" y="8086"/>
                  </a:cubicBezTo>
                  <a:cubicBezTo>
                    <a:pt x="8815" y="9241"/>
                    <a:pt x="8815" y="10730"/>
                    <a:pt x="8937" y="12433"/>
                  </a:cubicBezTo>
                  <a:cubicBezTo>
                    <a:pt x="7781" y="13101"/>
                    <a:pt x="6809" y="13648"/>
                    <a:pt x="5988" y="13983"/>
                  </a:cubicBezTo>
                  <a:cubicBezTo>
                    <a:pt x="4438" y="14743"/>
                    <a:pt x="3648" y="15016"/>
                    <a:pt x="3192" y="15199"/>
                  </a:cubicBezTo>
                  <a:cubicBezTo>
                    <a:pt x="2249" y="15533"/>
                    <a:pt x="1338" y="15715"/>
                    <a:pt x="335" y="15928"/>
                  </a:cubicBezTo>
                  <a:cubicBezTo>
                    <a:pt x="0" y="15989"/>
                    <a:pt x="0" y="16171"/>
                    <a:pt x="61" y="16475"/>
                  </a:cubicBezTo>
                  <a:cubicBezTo>
                    <a:pt x="213" y="17174"/>
                    <a:pt x="578" y="17782"/>
                    <a:pt x="638" y="18512"/>
                  </a:cubicBezTo>
                  <a:cubicBezTo>
                    <a:pt x="669" y="18816"/>
                    <a:pt x="638" y="19150"/>
                    <a:pt x="1034" y="19150"/>
                  </a:cubicBezTo>
                  <a:cubicBezTo>
                    <a:pt x="1061" y="19151"/>
                    <a:pt x="1089" y="19152"/>
                    <a:pt x="1117" y="19152"/>
                  </a:cubicBezTo>
                  <a:cubicBezTo>
                    <a:pt x="1737" y="19152"/>
                    <a:pt x="2458" y="18838"/>
                    <a:pt x="3040" y="18664"/>
                  </a:cubicBezTo>
                  <a:cubicBezTo>
                    <a:pt x="4104" y="18329"/>
                    <a:pt x="5167" y="17965"/>
                    <a:pt x="6201" y="17600"/>
                  </a:cubicBezTo>
                  <a:cubicBezTo>
                    <a:pt x="7174" y="17235"/>
                    <a:pt x="8177" y="16870"/>
                    <a:pt x="9149" y="16475"/>
                  </a:cubicBezTo>
                  <a:cubicBezTo>
                    <a:pt x="10152" y="16110"/>
                    <a:pt x="11125" y="15776"/>
                    <a:pt x="12067" y="15320"/>
                  </a:cubicBezTo>
                  <a:cubicBezTo>
                    <a:pt x="13101" y="14803"/>
                    <a:pt x="13374" y="13740"/>
                    <a:pt x="13557" y="12676"/>
                  </a:cubicBezTo>
                  <a:cubicBezTo>
                    <a:pt x="13709" y="11855"/>
                    <a:pt x="13800" y="10974"/>
                    <a:pt x="13861" y="10153"/>
                  </a:cubicBezTo>
                  <a:cubicBezTo>
                    <a:pt x="14013" y="8663"/>
                    <a:pt x="14134" y="7144"/>
                    <a:pt x="14286" y="5654"/>
                  </a:cubicBezTo>
                  <a:cubicBezTo>
                    <a:pt x="14347" y="4834"/>
                    <a:pt x="14469" y="3952"/>
                    <a:pt x="14469" y="3101"/>
                  </a:cubicBezTo>
                  <a:cubicBezTo>
                    <a:pt x="14469" y="2037"/>
                    <a:pt x="14317" y="1034"/>
                    <a:pt x="14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0"/>
            <p:cNvSpPr/>
            <p:nvPr/>
          </p:nvSpPr>
          <p:spPr>
            <a:xfrm>
              <a:off x="3585178" y="3235347"/>
              <a:ext cx="179651" cy="75967"/>
            </a:xfrm>
            <a:custGeom>
              <a:rect b="b" l="l" r="r" t="t"/>
              <a:pathLst>
                <a:path extrusionOk="0" h="2886" w="6825">
                  <a:moveTo>
                    <a:pt x="3863" y="1"/>
                  </a:moveTo>
                  <a:cubicBezTo>
                    <a:pt x="3508" y="1"/>
                    <a:pt x="2945" y="272"/>
                    <a:pt x="1505" y="1151"/>
                  </a:cubicBezTo>
                  <a:cubicBezTo>
                    <a:pt x="1366" y="1206"/>
                    <a:pt x="0" y="2335"/>
                    <a:pt x="852" y="2335"/>
                  </a:cubicBezTo>
                  <a:cubicBezTo>
                    <a:pt x="929" y="2335"/>
                    <a:pt x="1024" y="2326"/>
                    <a:pt x="1141" y="2306"/>
                  </a:cubicBezTo>
                  <a:cubicBezTo>
                    <a:pt x="1659" y="2219"/>
                    <a:pt x="2085" y="2184"/>
                    <a:pt x="2450" y="2184"/>
                  </a:cubicBezTo>
                  <a:cubicBezTo>
                    <a:pt x="3757" y="2184"/>
                    <a:pt x="4280" y="2639"/>
                    <a:pt x="5396" y="2853"/>
                  </a:cubicBezTo>
                  <a:cubicBezTo>
                    <a:pt x="5570" y="2876"/>
                    <a:pt x="5753" y="2886"/>
                    <a:pt x="5938" y="2886"/>
                  </a:cubicBezTo>
                  <a:cubicBezTo>
                    <a:pt x="6238" y="2886"/>
                    <a:pt x="6543" y="2860"/>
                    <a:pt x="6825" y="2822"/>
                  </a:cubicBezTo>
                  <a:lnTo>
                    <a:pt x="6278" y="695"/>
                  </a:lnTo>
                  <a:cubicBezTo>
                    <a:pt x="4458" y="604"/>
                    <a:pt x="4392" y="1"/>
                    <a:pt x="3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0"/>
            <p:cNvSpPr/>
            <p:nvPr/>
          </p:nvSpPr>
          <p:spPr>
            <a:xfrm>
              <a:off x="1692564" y="3390439"/>
              <a:ext cx="441692" cy="84021"/>
            </a:xfrm>
            <a:custGeom>
              <a:rect b="b" l="l" r="r" t="t"/>
              <a:pathLst>
                <a:path extrusionOk="0" h="3192" w="1678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lnTo>
                    <a:pt x="1" y="2432"/>
                  </a:lnTo>
                  <a:cubicBezTo>
                    <a:pt x="1" y="2857"/>
                    <a:pt x="335" y="3192"/>
                    <a:pt x="761" y="3192"/>
                  </a:cubicBezTo>
                  <a:lnTo>
                    <a:pt x="16019" y="3192"/>
                  </a:lnTo>
                  <a:cubicBezTo>
                    <a:pt x="16445" y="3192"/>
                    <a:pt x="16779" y="2857"/>
                    <a:pt x="16779" y="2432"/>
                  </a:cubicBezTo>
                  <a:lnTo>
                    <a:pt x="16779" y="760"/>
                  </a:lnTo>
                  <a:cubicBezTo>
                    <a:pt x="16779" y="335"/>
                    <a:pt x="16445" y="0"/>
                    <a:pt x="160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0"/>
            <p:cNvSpPr/>
            <p:nvPr/>
          </p:nvSpPr>
          <p:spPr>
            <a:xfrm>
              <a:off x="1692564" y="3468038"/>
              <a:ext cx="442481" cy="26"/>
            </a:xfrm>
            <a:custGeom>
              <a:rect b="b" l="l" r="r" t="t"/>
              <a:pathLst>
                <a:path extrusionOk="0" fill="none" h="1" w="16810">
                  <a:moveTo>
                    <a:pt x="16810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rnd" cmpd="sng" w="288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0"/>
            <p:cNvSpPr/>
            <p:nvPr/>
          </p:nvSpPr>
          <p:spPr>
            <a:xfrm>
              <a:off x="1897406" y="3474434"/>
              <a:ext cx="33614" cy="556089"/>
            </a:xfrm>
            <a:custGeom>
              <a:rect b="b" l="l" r="r" t="t"/>
              <a:pathLst>
                <a:path extrusionOk="0" h="21126" w="1277">
                  <a:moveTo>
                    <a:pt x="0" y="1"/>
                  </a:moveTo>
                  <a:lnTo>
                    <a:pt x="0" y="21126"/>
                  </a:lnTo>
                  <a:lnTo>
                    <a:pt x="1277" y="211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8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0"/>
            <p:cNvSpPr/>
            <p:nvPr/>
          </p:nvSpPr>
          <p:spPr>
            <a:xfrm>
              <a:off x="1867793" y="3761665"/>
              <a:ext cx="90444" cy="169649"/>
            </a:xfrm>
            <a:custGeom>
              <a:rect b="b" l="l" r="r" t="t"/>
              <a:pathLst>
                <a:path extrusionOk="0" h="6445" w="3436">
                  <a:moveTo>
                    <a:pt x="0" y="1"/>
                  </a:moveTo>
                  <a:lnTo>
                    <a:pt x="0" y="6445"/>
                  </a:lnTo>
                  <a:lnTo>
                    <a:pt x="3435" y="6445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0"/>
            <p:cNvSpPr/>
            <p:nvPr/>
          </p:nvSpPr>
          <p:spPr>
            <a:xfrm>
              <a:off x="1612570" y="3931261"/>
              <a:ext cx="602496" cy="116056"/>
            </a:xfrm>
            <a:custGeom>
              <a:rect b="b" l="l" r="r" t="t"/>
              <a:pathLst>
                <a:path extrusionOk="0" h="4409" w="22889">
                  <a:moveTo>
                    <a:pt x="11480" y="0"/>
                  </a:moveTo>
                  <a:cubicBezTo>
                    <a:pt x="5700" y="0"/>
                    <a:pt x="1561" y="2325"/>
                    <a:pt x="0" y="3345"/>
                  </a:cubicBezTo>
                  <a:lnTo>
                    <a:pt x="0" y="4409"/>
                  </a:lnTo>
                  <a:cubicBezTo>
                    <a:pt x="1502" y="3388"/>
                    <a:pt x="5614" y="943"/>
                    <a:pt x="11487" y="943"/>
                  </a:cubicBezTo>
                  <a:cubicBezTo>
                    <a:pt x="11559" y="943"/>
                    <a:pt x="11631" y="943"/>
                    <a:pt x="11703" y="944"/>
                  </a:cubicBezTo>
                  <a:cubicBezTo>
                    <a:pt x="17356" y="1035"/>
                    <a:pt x="21368" y="3376"/>
                    <a:pt x="22888" y="4409"/>
                  </a:cubicBezTo>
                  <a:lnTo>
                    <a:pt x="22888" y="3345"/>
                  </a:lnTo>
                  <a:cubicBezTo>
                    <a:pt x="21277" y="2312"/>
                    <a:pt x="17265" y="62"/>
                    <a:pt x="11703" y="2"/>
                  </a:cubicBezTo>
                  <a:cubicBezTo>
                    <a:pt x="11628" y="1"/>
                    <a:pt x="11554" y="0"/>
                    <a:pt x="11480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0"/>
            <p:cNvSpPr/>
            <p:nvPr/>
          </p:nvSpPr>
          <p:spPr>
            <a:xfrm>
              <a:off x="2175819" y="4008097"/>
              <a:ext cx="78441" cy="78441"/>
            </a:xfrm>
            <a:custGeom>
              <a:rect b="b" l="l" r="r" t="t"/>
              <a:pathLst>
                <a:path extrusionOk="0" h="2980" w="2980">
                  <a:moveTo>
                    <a:pt x="1490" y="1"/>
                  </a:moveTo>
                  <a:cubicBezTo>
                    <a:pt x="670" y="1"/>
                    <a:pt x="1" y="669"/>
                    <a:pt x="1" y="1490"/>
                  </a:cubicBezTo>
                  <a:cubicBezTo>
                    <a:pt x="1" y="2311"/>
                    <a:pt x="670" y="2979"/>
                    <a:pt x="1490" y="2979"/>
                  </a:cubicBezTo>
                  <a:cubicBezTo>
                    <a:pt x="2311" y="2979"/>
                    <a:pt x="2980" y="2311"/>
                    <a:pt x="2980" y="1490"/>
                  </a:cubicBezTo>
                  <a:cubicBezTo>
                    <a:pt x="2980" y="669"/>
                    <a:pt x="2311" y="1"/>
                    <a:pt x="1490" y="1"/>
                  </a:cubicBezTo>
                  <a:close/>
                </a:path>
              </a:pathLst>
            </a:custGeom>
            <a:solidFill>
              <a:srgbClr val="034C8A"/>
            </a:solidFill>
            <a:ln cap="rnd" cmpd="sng" w="9125">
              <a:solidFill>
                <a:srgbClr val="034C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0"/>
            <p:cNvSpPr/>
            <p:nvPr/>
          </p:nvSpPr>
          <p:spPr>
            <a:xfrm>
              <a:off x="1573349" y="4008097"/>
              <a:ext cx="77651" cy="78441"/>
            </a:xfrm>
            <a:custGeom>
              <a:rect b="b" l="l" r="r" t="t"/>
              <a:pathLst>
                <a:path extrusionOk="0" h="2980" w="2950">
                  <a:moveTo>
                    <a:pt x="1490" y="1"/>
                  </a:moveTo>
                  <a:cubicBezTo>
                    <a:pt x="670" y="1"/>
                    <a:pt x="1" y="669"/>
                    <a:pt x="1" y="1490"/>
                  </a:cubicBezTo>
                  <a:cubicBezTo>
                    <a:pt x="1" y="2311"/>
                    <a:pt x="670" y="2979"/>
                    <a:pt x="1490" y="2979"/>
                  </a:cubicBezTo>
                  <a:cubicBezTo>
                    <a:pt x="2281" y="2979"/>
                    <a:pt x="2949" y="2311"/>
                    <a:pt x="2949" y="1490"/>
                  </a:cubicBezTo>
                  <a:cubicBezTo>
                    <a:pt x="2949" y="669"/>
                    <a:pt x="2281" y="1"/>
                    <a:pt x="1490" y="1"/>
                  </a:cubicBezTo>
                  <a:close/>
                </a:path>
              </a:pathLst>
            </a:custGeom>
            <a:solidFill>
              <a:srgbClr val="034C8A"/>
            </a:solidFill>
            <a:ln cap="rnd" cmpd="sng" w="9125">
              <a:solidFill>
                <a:srgbClr val="034C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0"/>
            <p:cNvSpPr/>
            <p:nvPr/>
          </p:nvSpPr>
          <p:spPr>
            <a:xfrm>
              <a:off x="1877401" y="4011308"/>
              <a:ext cx="72018" cy="72018"/>
            </a:xfrm>
            <a:custGeom>
              <a:rect b="b" l="l" r="r" t="t"/>
              <a:pathLst>
                <a:path extrusionOk="0" h="2736" w="2736">
                  <a:moveTo>
                    <a:pt x="1368" y="0"/>
                  </a:moveTo>
                  <a:cubicBezTo>
                    <a:pt x="608" y="0"/>
                    <a:pt x="0" y="608"/>
                    <a:pt x="0" y="1368"/>
                  </a:cubicBezTo>
                  <a:cubicBezTo>
                    <a:pt x="0" y="2128"/>
                    <a:pt x="608" y="2736"/>
                    <a:pt x="1368" y="2736"/>
                  </a:cubicBezTo>
                  <a:cubicBezTo>
                    <a:pt x="2128" y="2736"/>
                    <a:pt x="2736" y="2128"/>
                    <a:pt x="2736" y="1368"/>
                  </a:cubicBezTo>
                  <a:cubicBezTo>
                    <a:pt x="2736" y="608"/>
                    <a:pt x="2128" y="0"/>
                    <a:pt x="1368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0"/>
            <p:cNvSpPr/>
            <p:nvPr/>
          </p:nvSpPr>
          <p:spPr>
            <a:xfrm>
              <a:off x="2115014" y="3872088"/>
              <a:ext cx="197656" cy="219240"/>
            </a:xfrm>
            <a:custGeom>
              <a:rect b="b" l="l" r="r" t="t"/>
              <a:pathLst>
                <a:path extrusionOk="0" h="8329" w="7509">
                  <a:moveTo>
                    <a:pt x="1764" y="0"/>
                  </a:moveTo>
                  <a:lnTo>
                    <a:pt x="1764" y="61"/>
                  </a:lnTo>
                  <a:cubicBezTo>
                    <a:pt x="1764" y="61"/>
                    <a:pt x="396" y="4013"/>
                    <a:pt x="214" y="5745"/>
                  </a:cubicBezTo>
                  <a:cubicBezTo>
                    <a:pt x="1" y="7508"/>
                    <a:pt x="457" y="8329"/>
                    <a:pt x="973" y="8329"/>
                  </a:cubicBezTo>
                  <a:cubicBezTo>
                    <a:pt x="1490" y="8329"/>
                    <a:pt x="6627" y="7903"/>
                    <a:pt x="6627" y="7903"/>
                  </a:cubicBezTo>
                  <a:cubicBezTo>
                    <a:pt x="6627" y="7903"/>
                    <a:pt x="7509" y="6535"/>
                    <a:pt x="7509" y="6292"/>
                  </a:cubicBezTo>
                  <a:cubicBezTo>
                    <a:pt x="7509" y="6019"/>
                    <a:pt x="6445" y="3496"/>
                    <a:pt x="6445" y="2675"/>
                  </a:cubicBezTo>
                  <a:cubicBezTo>
                    <a:pt x="6445" y="1854"/>
                    <a:pt x="5685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1493355" y="3872088"/>
              <a:ext cx="201657" cy="213870"/>
            </a:xfrm>
            <a:custGeom>
              <a:rect b="b" l="l" r="r" t="t"/>
              <a:pathLst>
                <a:path extrusionOk="0" h="8125" w="7661">
                  <a:moveTo>
                    <a:pt x="2766" y="0"/>
                  </a:moveTo>
                  <a:lnTo>
                    <a:pt x="2766" y="61"/>
                  </a:lnTo>
                  <a:lnTo>
                    <a:pt x="2766" y="3192"/>
                  </a:lnTo>
                  <a:cubicBezTo>
                    <a:pt x="2766" y="3192"/>
                    <a:pt x="0" y="5776"/>
                    <a:pt x="0" y="6657"/>
                  </a:cubicBezTo>
                  <a:cubicBezTo>
                    <a:pt x="0" y="7484"/>
                    <a:pt x="991" y="8124"/>
                    <a:pt x="1791" y="8124"/>
                  </a:cubicBezTo>
                  <a:cubicBezTo>
                    <a:pt x="1844" y="8124"/>
                    <a:pt x="1895" y="8122"/>
                    <a:pt x="1946" y="8116"/>
                  </a:cubicBezTo>
                  <a:cubicBezTo>
                    <a:pt x="2209" y="8075"/>
                    <a:pt x="2841" y="8072"/>
                    <a:pt x="3578" y="8072"/>
                  </a:cubicBezTo>
                  <a:cubicBezTo>
                    <a:pt x="3725" y="8072"/>
                    <a:pt x="3877" y="8072"/>
                    <a:pt x="4031" y="8072"/>
                  </a:cubicBezTo>
                  <a:cubicBezTo>
                    <a:pt x="5416" y="8072"/>
                    <a:pt x="6973" y="8061"/>
                    <a:pt x="7174" y="7842"/>
                  </a:cubicBezTo>
                  <a:cubicBezTo>
                    <a:pt x="7569" y="7447"/>
                    <a:pt x="7660" y="2949"/>
                    <a:pt x="7660" y="2949"/>
                  </a:cubicBezTo>
                  <a:lnTo>
                    <a:pt x="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0"/>
            <p:cNvSpPr/>
            <p:nvPr/>
          </p:nvSpPr>
          <p:spPr>
            <a:xfrm>
              <a:off x="1518151" y="3139217"/>
              <a:ext cx="824921" cy="772223"/>
            </a:xfrm>
            <a:custGeom>
              <a:rect b="b" l="l" r="r" t="t"/>
              <a:pathLst>
                <a:path extrusionOk="0" h="29337" w="31339">
                  <a:moveTo>
                    <a:pt x="8329" y="0"/>
                  </a:moveTo>
                  <a:lnTo>
                    <a:pt x="8329" y="30"/>
                  </a:lnTo>
                  <a:cubicBezTo>
                    <a:pt x="8329" y="30"/>
                    <a:pt x="4590" y="1793"/>
                    <a:pt x="3223" y="3678"/>
                  </a:cubicBezTo>
                  <a:cubicBezTo>
                    <a:pt x="1855" y="5623"/>
                    <a:pt x="1368" y="5441"/>
                    <a:pt x="760" y="6231"/>
                  </a:cubicBezTo>
                  <a:cubicBezTo>
                    <a:pt x="153" y="7021"/>
                    <a:pt x="1" y="7629"/>
                    <a:pt x="457" y="8663"/>
                  </a:cubicBezTo>
                  <a:cubicBezTo>
                    <a:pt x="882" y="9666"/>
                    <a:pt x="1156" y="26870"/>
                    <a:pt x="1156" y="26870"/>
                  </a:cubicBezTo>
                  <a:lnTo>
                    <a:pt x="1156" y="29210"/>
                  </a:lnTo>
                  <a:cubicBezTo>
                    <a:pt x="1156" y="29210"/>
                    <a:pt x="2400" y="28839"/>
                    <a:pt x="3134" y="28839"/>
                  </a:cubicBezTo>
                  <a:cubicBezTo>
                    <a:pt x="3187" y="28839"/>
                    <a:pt x="3237" y="28841"/>
                    <a:pt x="3283" y="28845"/>
                  </a:cubicBezTo>
                  <a:cubicBezTo>
                    <a:pt x="3952" y="28906"/>
                    <a:pt x="5776" y="29210"/>
                    <a:pt x="6475" y="29332"/>
                  </a:cubicBezTo>
                  <a:cubicBezTo>
                    <a:pt x="6493" y="29335"/>
                    <a:pt x="6510" y="29337"/>
                    <a:pt x="6526" y="29337"/>
                  </a:cubicBezTo>
                  <a:cubicBezTo>
                    <a:pt x="7129" y="29337"/>
                    <a:pt x="6870" y="27234"/>
                    <a:pt x="6870" y="27234"/>
                  </a:cubicBezTo>
                  <a:lnTo>
                    <a:pt x="7448" y="25471"/>
                  </a:lnTo>
                  <a:cubicBezTo>
                    <a:pt x="7448" y="25471"/>
                    <a:pt x="7934" y="13739"/>
                    <a:pt x="8329" y="12766"/>
                  </a:cubicBezTo>
                  <a:cubicBezTo>
                    <a:pt x="8694" y="11793"/>
                    <a:pt x="11794" y="10031"/>
                    <a:pt x="11794" y="10031"/>
                  </a:cubicBezTo>
                  <a:cubicBezTo>
                    <a:pt x="11794" y="10031"/>
                    <a:pt x="11794" y="9814"/>
                    <a:pt x="12785" y="9814"/>
                  </a:cubicBezTo>
                  <a:cubicBezTo>
                    <a:pt x="13280" y="9814"/>
                    <a:pt x="14023" y="9868"/>
                    <a:pt x="15138" y="10031"/>
                  </a:cubicBezTo>
                  <a:cubicBezTo>
                    <a:pt x="15600" y="10098"/>
                    <a:pt x="16060" y="10126"/>
                    <a:pt x="16512" y="10126"/>
                  </a:cubicBezTo>
                  <a:cubicBezTo>
                    <a:pt x="18629" y="10126"/>
                    <a:pt x="20557" y="9516"/>
                    <a:pt x="21649" y="9516"/>
                  </a:cubicBezTo>
                  <a:cubicBezTo>
                    <a:pt x="22008" y="9516"/>
                    <a:pt x="22277" y="9582"/>
                    <a:pt x="22433" y="9757"/>
                  </a:cubicBezTo>
                  <a:cubicBezTo>
                    <a:pt x="23192" y="10638"/>
                    <a:pt x="23284" y="14985"/>
                    <a:pt x="23284" y="17325"/>
                  </a:cubicBezTo>
                  <a:cubicBezTo>
                    <a:pt x="23284" y="19696"/>
                    <a:pt x="23557" y="21277"/>
                    <a:pt x="23284" y="22645"/>
                  </a:cubicBezTo>
                  <a:cubicBezTo>
                    <a:pt x="23041" y="24013"/>
                    <a:pt x="23800" y="27599"/>
                    <a:pt x="23892" y="28086"/>
                  </a:cubicBezTo>
                  <a:cubicBezTo>
                    <a:pt x="24013" y="28572"/>
                    <a:pt x="23983" y="29149"/>
                    <a:pt x="23983" y="29149"/>
                  </a:cubicBezTo>
                  <a:cubicBezTo>
                    <a:pt x="23983" y="29149"/>
                    <a:pt x="24621" y="28693"/>
                    <a:pt x="25867" y="28693"/>
                  </a:cubicBezTo>
                  <a:cubicBezTo>
                    <a:pt x="27144" y="28693"/>
                    <a:pt x="29211" y="28572"/>
                    <a:pt x="29211" y="28572"/>
                  </a:cubicBezTo>
                  <a:cubicBezTo>
                    <a:pt x="29211" y="28572"/>
                    <a:pt x="28360" y="25715"/>
                    <a:pt x="29211" y="23861"/>
                  </a:cubicBezTo>
                  <a:cubicBezTo>
                    <a:pt x="30092" y="22006"/>
                    <a:pt x="30487" y="15046"/>
                    <a:pt x="30487" y="13070"/>
                  </a:cubicBezTo>
                  <a:cubicBezTo>
                    <a:pt x="30487" y="11094"/>
                    <a:pt x="31339" y="7265"/>
                    <a:pt x="30487" y="5775"/>
                  </a:cubicBezTo>
                  <a:cubicBezTo>
                    <a:pt x="29606" y="4286"/>
                    <a:pt x="21308" y="0"/>
                    <a:pt x="21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0"/>
            <p:cNvSpPr/>
            <p:nvPr/>
          </p:nvSpPr>
          <p:spPr>
            <a:xfrm>
              <a:off x="1542947" y="2564729"/>
              <a:ext cx="707312" cy="651298"/>
            </a:xfrm>
            <a:custGeom>
              <a:rect b="b" l="l" r="r" t="t"/>
              <a:pathLst>
                <a:path extrusionOk="0" h="24743" w="26871">
                  <a:moveTo>
                    <a:pt x="10913" y="1"/>
                  </a:moveTo>
                  <a:lnTo>
                    <a:pt x="10913" y="31"/>
                  </a:lnTo>
                  <a:cubicBezTo>
                    <a:pt x="7235" y="1490"/>
                    <a:pt x="2736" y="2554"/>
                    <a:pt x="1642" y="6870"/>
                  </a:cubicBezTo>
                  <a:cubicBezTo>
                    <a:pt x="1369" y="7934"/>
                    <a:pt x="1217" y="8998"/>
                    <a:pt x="973" y="10032"/>
                  </a:cubicBezTo>
                  <a:cubicBezTo>
                    <a:pt x="761" y="10761"/>
                    <a:pt x="1" y="11916"/>
                    <a:pt x="366" y="12676"/>
                  </a:cubicBezTo>
                  <a:cubicBezTo>
                    <a:pt x="852" y="13649"/>
                    <a:pt x="3344" y="13983"/>
                    <a:pt x="4287" y="14044"/>
                  </a:cubicBezTo>
                  <a:lnTo>
                    <a:pt x="10913" y="24743"/>
                  </a:lnTo>
                  <a:lnTo>
                    <a:pt x="19454" y="22706"/>
                  </a:lnTo>
                  <a:lnTo>
                    <a:pt x="24409" y="13284"/>
                  </a:lnTo>
                  <a:lnTo>
                    <a:pt x="25959" y="12828"/>
                  </a:lnTo>
                  <a:cubicBezTo>
                    <a:pt x="25959" y="12828"/>
                    <a:pt x="25995" y="12830"/>
                    <a:pt x="26054" y="12830"/>
                  </a:cubicBezTo>
                  <a:cubicBezTo>
                    <a:pt x="26287" y="12830"/>
                    <a:pt x="26871" y="12791"/>
                    <a:pt x="26871" y="12402"/>
                  </a:cubicBezTo>
                  <a:cubicBezTo>
                    <a:pt x="26871" y="11187"/>
                    <a:pt x="26354" y="9819"/>
                    <a:pt x="26080" y="8664"/>
                  </a:cubicBezTo>
                  <a:cubicBezTo>
                    <a:pt x="25685" y="6962"/>
                    <a:pt x="25503" y="4803"/>
                    <a:pt x="24743" y="3253"/>
                  </a:cubicBezTo>
                  <a:cubicBezTo>
                    <a:pt x="23861" y="1430"/>
                    <a:pt x="21551" y="1369"/>
                    <a:pt x="19788" y="974"/>
                  </a:cubicBezTo>
                  <a:cubicBezTo>
                    <a:pt x="18481" y="670"/>
                    <a:pt x="17174" y="305"/>
                    <a:pt x="158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0"/>
            <p:cNvSpPr/>
            <p:nvPr/>
          </p:nvSpPr>
          <p:spPr>
            <a:xfrm>
              <a:off x="1709384" y="2775651"/>
              <a:ext cx="48591" cy="236376"/>
            </a:xfrm>
            <a:custGeom>
              <a:rect b="b" l="l" r="r" t="t"/>
              <a:pathLst>
                <a:path extrusionOk="0" h="8980" w="1846">
                  <a:moveTo>
                    <a:pt x="1425" y="0"/>
                  </a:moveTo>
                  <a:lnTo>
                    <a:pt x="1425" y="0"/>
                  </a:lnTo>
                  <a:cubicBezTo>
                    <a:pt x="1423" y="0"/>
                    <a:pt x="1424" y="43"/>
                    <a:pt x="1429" y="134"/>
                  </a:cubicBezTo>
                  <a:cubicBezTo>
                    <a:pt x="1459" y="924"/>
                    <a:pt x="1125" y="3964"/>
                    <a:pt x="760" y="5332"/>
                  </a:cubicBezTo>
                  <a:cubicBezTo>
                    <a:pt x="662" y="5683"/>
                    <a:pt x="464" y="5746"/>
                    <a:pt x="335" y="5746"/>
                  </a:cubicBezTo>
                  <a:cubicBezTo>
                    <a:pt x="263" y="5746"/>
                    <a:pt x="213" y="5727"/>
                    <a:pt x="213" y="5727"/>
                  </a:cubicBezTo>
                  <a:lnTo>
                    <a:pt x="0" y="8979"/>
                  </a:lnTo>
                  <a:cubicBezTo>
                    <a:pt x="0" y="8979"/>
                    <a:pt x="1003" y="8006"/>
                    <a:pt x="1429" y="6335"/>
                  </a:cubicBezTo>
                  <a:cubicBezTo>
                    <a:pt x="1846" y="4806"/>
                    <a:pt x="1449" y="0"/>
                    <a:pt x="1425" y="0"/>
                  </a:cubicBezTo>
                  <a:close/>
                </a:path>
              </a:pathLst>
            </a:custGeom>
            <a:solidFill>
              <a:srgbClr val="034C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0"/>
            <p:cNvSpPr/>
            <p:nvPr/>
          </p:nvSpPr>
          <p:spPr>
            <a:xfrm>
              <a:off x="2057631" y="2771650"/>
              <a:ext cx="48618" cy="236376"/>
            </a:xfrm>
            <a:custGeom>
              <a:rect b="b" l="l" r="r" t="t"/>
              <a:pathLst>
                <a:path extrusionOk="0" h="8980" w="1847">
                  <a:moveTo>
                    <a:pt x="422" y="1"/>
                  </a:moveTo>
                  <a:lnTo>
                    <a:pt x="422" y="1"/>
                  </a:lnTo>
                  <a:cubicBezTo>
                    <a:pt x="397" y="1"/>
                    <a:pt x="1" y="4806"/>
                    <a:pt x="418" y="6335"/>
                  </a:cubicBezTo>
                  <a:cubicBezTo>
                    <a:pt x="813" y="8006"/>
                    <a:pt x="1846" y="8979"/>
                    <a:pt x="1846" y="8979"/>
                  </a:cubicBezTo>
                  <a:lnTo>
                    <a:pt x="1725" y="6000"/>
                  </a:lnTo>
                  <a:lnTo>
                    <a:pt x="1482" y="5909"/>
                  </a:lnTo>
                  <a:cubicBezTo>
                    <a:pt x="1330" y="5879"/>
                    <a:pt x="1178" y="5727"/>
                    <a:pt x="1117" y="5575"/>
                  </a:cubicBezTo>
                  <a:cubicBezTo>
                    <a:pt x="935" y="4541"/>
                    <a:pt x="357" y="1015"/>
                    <a:pt x="418" y="134"/>
                  </a:cubicBezTo>
                  <a:cubicBezTo>
                    <a:pt x="423" y="4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034C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0"/>
            <p:cNvSpPr/>
            <p:nvPr/>
          </p:nvSpPr>
          <p:spPr>
            <a:xfrm>
              <a:off x="1777375" y="2507925"/>
              <a:ext cx="241667" cy="216055"/>
            </a:xfrm>
            <a:custGeom>
              <a:rect b="b" l="l" r="r" t="t"/>
              <a:pathLst>
                <a:path extrusionOk="0" fill="none" h="8208" w="9181">
                  <a:moveTo>
                    <a:pt x="9180" y="4104"/>
                  </a:moveTo>
                  <a:cubicBezTo>
                    <a:pt x="9180" y="6384"/>
                    <a:pt x="7144" y="8208"/>
                    <a:pt x="4591" y="8208"/>
                  </a:cubicBezTo>
                  <a:cubicBezTo>
                    <a:pt x="2037" y="8208"/>
                    <a:pt x="1" y="6384"/>
                    <a:pt x="1" y="4104"/>
                  </a:cubicBezTo>
                  <a:cubicBezTo>
                    <a:pt x="1" y="1855"/>
                    <a:pt x="2037" y="1"/>
                    <a:pt x="4591" y="1"/>
                  </a:cubicBezTo>
                  <a:cubicBezTo>
                    <a:pt x="7144" y="1"/>
                    <a:pt x="9180" y="1855"/>
                    <a:pt x="9180" y="4104"/>
                  </a:cubicBezTo>
                  <a:close/>
                </a:path>
              </a:pathLst>
            </a:custGeom>
            <a:noFill/>
            <a:ln cap="flat" cmpd="sng" w="83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0"/>
            <p:cNvSpPr/>
            <p:nvPr/>
          </p:nvSpPr>
          <p:spPr>
            <a:xfrm>
              <a:off x="1812595" y="2525534"/>
              <a:ext cx="184837" cy="174439"/>
            </a:xfrm>
            <a:custGeom>
              <a:rect b="b" l="l" r="r" t="t"/>
              <a:pathLst>
                <a:path extrusionOk="0" h="6627" w="7022">
                  <a:moveTo>
                    <a:pt x="7022" y="1"/>
                  </a:moveTo>
                  <a:cubicBezTo>
                    <a:pt x="6991" y="1"/>
                    <a:pt x="61" y="1672"/>
                    <a:pt x="61" y="1672"/>
                  </a:cubicBezTo>
                  <a:cubicBezTo>
                    <a:pt x="0" y="1703"/>
                    <a:pt x="61" y="4013"/>
                    <a:pt x="61" y="4195"/>
                  </a:cubicBezTo>
                  <a:cubicBezTo>
                    <a:pt x="61" y="4590"/>
                    <a:pt x="31" y="4864"/>
                    <a:pt x="183" y="5168"/>
                  </a:cubicBezTo>
                  <a:cubicBezTo>
                    <a:pt x="608" y="5928"/>
                    <a:pt x="1307" y="6536"/>
                    <a:pt x="2189" y="6596"/>
                  </a:cubicBezTo>
                  <a:cubicBezTo>
                    <a:pt x="2386" y="6617"/>
                    <a:pt x="2580" y="6627"/>
                    <a:pt x="2772" y="6627"/>
                  </a:cubicBezTo>
                  <a:cubicBezTo>
                    <a:pt x="4005" y="6627"/>
                    <a:pt x="5141" y="6216"/>
                    <a:pt x="6140" y="5533"/>
                  </a:cubicBezTo>
                  <a:cubicBezTo>
                    <a:pt x="6262" y="5472"/>
                    <a:pt x="7022" y="4560"/>
                    <a:pt x="7022" y="4438"/>
                  </a:cubicBezTo>
                  <a:lnTo>
                    <a:pt x="7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0"/>
            <p:cNvSpPr/>
            <p:nvPr/>
          </p:nvSpPr>
          <p:spPr>
            <a:xfrm>
              <a:off x="1765372" y="2259098"/>
              <a:ext cx="251275" cy="375622"/>
            </a:xfrm>
            <a:custGeom>
              <a:rect b="b" l="l" r="r" t="t"/>
              <a:pathLst>
                <a:path extrusionOk="0" h="14270" w="9546">
                  <a:moveTo>
                    <a:pt x="4712" y="1"/>
                  </a:moveTo>
                  <a:cubicBezTo>
                    <a:pt x="3831" y="1"/>
                    <a:pt x="670" y="457"/>
                    <a:pt x="122" y="2828"/>
                  </a:cubicBezTo>
                  <a:cubicBezTo>
                    <a:pt x="122" y="2828"/>
                    <a:pt x="1" y="8451"/>
                    <a:pt x="122" y="10123"/>
                  </a:cubicBezTo>
                  <a:cubicBezTo>
                    <a:pt x="214" y="11764"/>
                    <a:pt x="2098" y="13709"/>
                    <a:pt x="3253" y="13861"/>
                  </a:cubicBezTo>
                  <a:cubicBezTo>
                    <a:pt x="3997" y="13976"/>
                    <a:pt x="4814" y="14270"/>
                    <a:pt x="5491" y="14270"/>
                  </a:cubicBezTo>
                  <a:cubicBezTo>
                    <a:pt x="5893" y="14270"/>
                    <a:pt x="6245" y="14167"/>
                    <a:pt x="6506" y="13861"/>
                  </a:cubicBezTo>
                  <a:cubicBezTo>
                    <a:pt x="7174" y="13071"/>
                    <a:pt x="8937" y="12007"/>
                    <a:pt x="9241" y="10639"/>
                  </a:cubicBezTo>
                  <a:cubicBezTo>
                    <a:pt x="9545" y="9272"/>
                    <a:pt x="9120" y="5442"/>
                    <a:pt x="9241" y="5016"/>
                  </a:cubicBezTo>
                  <a:cubicBezTo>
                    <a:pt x="9332" y="4591"/>
                    <a:pt x="8937" y="1399"/>
                    <a:pt x="8238" y="791"/>
                  </a:cubicBezTo>
                  <a:cubicBezTo>
                    <a:pt x="7539" y="183"/>
                    <a:pt x="5594" y="1"/>
                    <a:pt x="4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0"/>
            <p:cNvSpPr/>
            <p:nvPr/>
          </p:nvSpPr>
          <p:spPr>
            <a:xfrm>
              <a:off x="1786193" y="2331906"/>
              <a:ext cx="211238" cy="208158"/>
            </a:xfrm>
            <a:custGeom>
              <a:rect b="b" l="l" r="r" t="t"/>
              <a:pathLst>
                <a:path extrusionOk="0" h="7908" w="8025">
                  <a:moveTo>
                    <a:pt x="1915" y="1"/>
                  </a:moveTo>
                  <a:cubicBezTo>
                    <a:pt x="1186" y="62"/>
                    <a:pt x="608" y="1825"/>
                    <a:pt x="608" y="1825"/>
                  </a:cubicBezTo>
                  <a:cubicBezTo>
                    <a:pt x="608" y="1825"/>
                    <a:pt x="0" y="4560"/>
                    <a:pt x="31" y="5442"/>
                  </a:cubicBezTo>
                  <a:cubicBezTo>
                    <a:pt x="119" y="6300"/>
                    <a:pt x="122" y="7907"/>
                    <a:pt x="795" y="7907"/>
                  </a:cubicBezTo>
                  <a:cubicBezTo>
                    <a:pt x="813" y="7907"/>
                    <a:pt x="832" y="7906"/>
                    <a:pt x="851" y="7904"/>
                  </a:cubicBezTo>
                  <a:cubicBezTo>
                    <a:pt x="1611" y="7843"/>
                    <a:pt x="2401" y="6050"/>
                    <a:pt x="3800" y="6050"/>
                  </a:cubicBezTo>
                  <a:cubicBezTo>
                    <a:pt x="5156" y="6050"/>
                    <a:pt x="5826" y="7452"/>
                    <a:pt x="6698" y="7452"/>
                  </a:cubicBezTo>
                  <a:cubicBezTo>
                    <a:pt x="6724" y="7452"/>
                    <a:pt x="6751" y="7450"/>
                    <a:pt x="6778" y="7448"/>
                  </a:cubicBezTo>
                  <a:cubicBezTo>
                    <a:pt x="7690" y="7387"/>
                    <a:pt x="7873" y="6354"/>
                    <a:pt x="7933" y="4621"/>
                  </a:cubicBezTo>
                  <a:cubicBezTo>
                    <a:pt x="8025" y="2858"/>
                    <a:pt x="6566" y="1"/>
                    <a:pt x="5715" y="1"/>
                  </a:cubicBezTo>
                  <a:cubicBezTo>
                    <a:pt x="4833" y="1"/>
                    <a:pt x="5137" y="882"/>
                    <a:pt x="3952" y="882"/>
                  </a:cubicBezTo>
                  <a:cubicBezTo>
                    <a:pt x="2766" y="882"/>
                    <a:pt x="2705" y="1"/>
                    <a:pt x="1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0"/>
            <p:cNvSpPr/>
            <p:nvPr/>
          </p:nvSpPr>
          <p:spPr>
            <a:xfrm>
              <a:off x="1867003" y="2889785"/>
              <a:ext cx="371253" cy="371858"/>
            </a:xfrm>
            <a:custGeom>
              <a:rect b="b" l="l" r="r" t="t"/>
              <a:pathLst>
                <a:path extrusionOk="0" h="14127" w="14104">
                  <a:moveTo>
                    <a:pt x="11680" y="0"/>
                  </a:moveTo>
                  <a:cubicBezTo>
                    <a:pt x="11447" y="0"/>
                    <a:pt x="11227" y="7"/>
                    <a:pt x="11034" y="23"/>
                  </a:cubicBezTo>
                  <a:cubicBezTo>
                    <a:pt x="9909" y="145"/>
                    <a:pt x="8997" y="1512"/>
                    <a:pt x="8997" y="1512"/>
                  </a:cubicBezTo>
                  <a:lnTo>
                    <a:pt x="8815" y="6406"/>
                  </a:lnTo>
                  <a:lnTo>
                    <a:pt x="8177" y="7288"/>
                  </a:lnTo>
                  <a:cubicBezTo>
                    <a:pt x="7538" y="8108"/>
                    <a:pt x="2523" y="11239"/>
                    <a:pt x="2523" y="11239"/>
                  </a:cubicBezTo>
                  <a:lnTo>
                    <a:pt x="1459" y="10540"/>
                  </a:lnTo>
                  <a:lnTo>
                    <a:pt x="0" y="11421"/>
                  </a:lnTo>
                  <a:lnTo>
                    <a:pt x="0" y="14127"/>
                  </a:lnTo>
                  <a:lnTo>
                    <a:pt x="912" y="14127"/>
                  </a:lnTo>
                  <a:lnTo>
                    <a:pt x="1733" y="13063"/>
                  </a:lnTo>
                  <a:lnTo>
                    <a:pt x="2736" y="13245"/>
                  </a:lnTo>
                  <a:lnTo>
                    <a:pt x="3131" y="14127"/>
                  </a:lnTo>
                  <a:lnTo>
                    <a:pt x="3769" y="14127"/>
                  </a:lnTo>
                  <a:lnTo>
                    <a:pt x="11338" y="9719"/>
                  </a:lnTo>
                  <a:cubicBezTo>
                    <a:pt x="11338" y="9719"/>
                    <a:pt x="12736" y="9202"/>
                    <a:pt x="13009" y="8807"/>
                  </a:cubicBezTo>
                  <a:cubicBezTo>
                    <a:pt x="13313" y="8382"/>
                    <a:pt x="12918" y="7531"/>
                    <a:pt x="12918" y="7531"/>
                  </a:cubicBezTo>
                  <a:lnTo>
                    <a:pt x="14104" y="145"/>
                  </a:lnTo>
                  <a:cubicBezTo>
                    <a:pt x="14104" y="145"/>
                    <a:pt x="12764" y="0"/>
                    <a:pt x="11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0"/>
            <p:cNvSpPr/>
            <p:nvPr/>
          </p:nvSpPr>
          <p:spPr>
            <a:xfrm>
              <a:off x="2053419" y="2855961"/>
              <a:ext cx="220846" cy="120057"/>
            </a:xfrm>
            <a:custGeom>
              <a:rect b="b" l="l" r="r" t="t"/>
              <a:pathLst>
                <a:path extrusionOk="0" h="4561" w="8390">
                  <a:moveTo>
                    <a:pt x="3253" y="1"/>
                  </a:moveTo>
                  <a:lnTo>
                    <a:pt x="0" y="3041"/>
                  </a:lnTo>
                  <a:lnTo>
                    <a:pt x="760" y="4560"/>
                  </a:lnTo>
                  <a:cubicBezTo>
                    <a:pt x="760" y="4560"/>
                    <a:pt x="2341" y="2797"/>
                    <a:pt x="3982" y="2645"/>
                  </a:cubicBezTo>
                  <a:cubicBezTo>
                    <a:pt x="5056" y="2564"/>
                    <a:pt x="6535" y="2551"/>
                    <a:pt x="7402" y="2551"/>
                  </a:cubicBezTo>
                  <a:cubicBezTo>
                    <a:pt x="7836" y="2551"/>
                    <a:pt x="8116" y="2554"/>
                    <a:pt x="8116" y="2554"/>
                  </a:cubicBezTo>
                  <a:lnTo>
                    <a:pt x="8390" y="609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BC6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0"/>
            <p:cNvSpPr/>
            <p:nvPr/>
          </p:nvSpPr>
          <p:spPr>
            <a:xfrm>
              <a:off x="1577351" y="2903736"/>
              <a:ext cx="406472" cy="448772"/>
            </a:xfrm>
            <a:custGeom>
              <a:rect b="b" l="l" r="r" t="t"/>
              <a:pathLst>
                <a:path extrusionOk="0" h="17049" w="15442">
                  <a:moveTo>
                    <a:pt x="2253" y="1"/>
                  </a:moveTo>
                  <a:cubicBezTo>
                    <a:pt x="2162" y="1"/>
                    <a:pt x="2070" y="4"/>
                    <a:pt x="1977" y="10"/>
                  </a:cubicBezTo>
                  <a:cubicBezTo>
                    <a:pt x="1825" y="23"/>
                    <a:pt x="1666" y="28"/>
                    <a:pt x="1504" y="28"/>
                  </a:cubicBezTo>
                  <a:cubicBezTo>
                    <a:pt x="1216" y="28"/>
                    <a:pt x="922" y="14"/>
                    <a:pt x="652" y="14"/>
                  </a:cubicBezTo>
                  <a:cubicBezTo>
                    <a:pt x="406" y="14"/>
                    <a:pt x="180" y="26"/>
                    <a:pt x="1" y="70"/>
                  </a:cubicBezTo>
                  <a:cubicBezTo>
                    <a:pt x="153" y="1378"/>
                    <a:pt x="670" y="3900"/>
                    <a:pt x="1369" y="6302"/>
                  </a:cubicBezTo>
                  <a:cubicBezTo>
                    <a:pt x="1673" y="7426"/>
                    <a:pt x="1764" y="8034"/>
                    <a:pt x="2037" y="8338"/>
                  </a:cubicBezTo>
                  <a:cubicBezTo>
                    <a:pt x="2645" y="9098"/>
                    <a:pt x="9028" y="11682"/>
                    <a:pt x="9120" y="12107"/>
                  </a:cubicBezTo>
                  <a:cubicBezTo>
                    <a:pt x="9180" y="12533"/>
                    <a:pt x="9120" y="15299"/>
                    <a:pt x="9120" y="15299"/>
                  </a:cubicBezTo>
                  <a:lnTo>
                    <a:pt x="11399" y="16818"/>
                  </a:lnTo>
                  <a:cubicBezTo>
                    <a:pt x="11399" y="16818"/>
                    <a:pt x="13353" y="17048"/>
                    <a:pt x="14102" y="17048"/>
                  </a:cubicBezTo>
                  <a:cubicBezTo>
                    <a:pt x="14215" y="17048"/>
                    <a:pt x="14300" y="17043"/>
                    <a:pt x="14348" y="17031"/>
                  </a:cubicBezTo>
                  <a:cubicBezTo>
                    <a:pt x="14743" y="16970"/>
                    <a:pt x="15442" y="14600"/>
                    <a:pt x="15381" y="14265"/>
                  </a:cubicBezTo>
                  <a:cubicBezTo>
                    <a:pt x="15320" y="13931"/>
                    <a:pt x="14135" y="13657"/>
                    <a:pt x="14135" y="13657"/>
                  </a:cubicBezTo>
                  <a:lnTo>
                    <a:pt x="13740" y="12776"/>
                  </a:lnTo>
                  <a:lnTo>
                    <a:pt x="12737" y="12593"/>
                  </a:lnTo>
                  <a:lnTo>
                    <a:pt x="11916" y="13657"/>
                  </a:lnTo>
                  <a:lnTo>
                    <a:pt x="11004" y="13657"/>
                  </a:lnTo>
                  <a:lnTo>
                    <a:pt x="11004" y="10952"/>
                  </a:lnTo>
                  <a:lnTo>
                    <a:pt x="5442" y="5846"/>
                  </a:lnTo>
                  <a:lnTo>
                    <a:pt x="5229" y="861"/>
                  </a:lnTo>
                  <a:cubicBezTo>
                    <a:pt x="4490" y="577"/>
                    <a:pt x="3540" y="1"/>
                    <a:pt x="225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0"/>
            <p:cNvSpPr/>
            <p:nvPr/>
          </p:nvSpPr>
          <p:spPr>
            <a:xfrm>
              <a:off x="1572560" y="2895155"/>
              <a:ext cx="166437" cy="52856"/>
            </a:xfrm>
            <a:custGeom>
              <a:rect b="b" l="l" r="r" t="t"/>
              <a:pathLst>
                <a:path extrusionOk="0" h="2008" w="6323">
                  <a:moveTo>
                    <a:pt x="339" y="0"/>
                  </a:moveTo>
                  <a:cubicBezTo>
                    <a:pt x="182" y="0"/>
                    <a:pt x="65" y="10"/>
                    <a:pt x="0" y="32"/>
                  </a:cubicBezTo>
                  <a:lnTo>
                    <a:pt x="0" y="1400"/>
                  </a:lnTo>
                  <a:cubicBezTo>
                    <a:pt x="0" y="1400"/>
                    <a:pt x="1960" y="1148"/>
                    <a:pt x="2727" y="1148"/>
                  </a:cubicBezTo>
                  <a:cubicBezTo>
                    <a:pt x="2804" y="1148"/>
                    <a:pt x="2869" y="1151"/>
                    <a:pt x="2918" y="1156"/>
                  </a:cubicBezTo>
                  <a:cubicBezTo>
                    <a:pt x="3435" y="1217"/>
                    <a:pt x="5745" y="2007"/>
                    <a:pt x="5745" y="2007"/>
                  </a:cubicBezTo>
                  <a:lnTo>
                    <a:pt x="6323" y="761"/>
                  </a:lnTo>
                  <a:cubicBezTo>
                    <a:pt x="6323" y="761"/>
                    <a:pt x="1734" y="0"/>
                    <a:pt x="339" y="0"/>
                  </a:cubicBezTo>
                  <a:close/>
                </a:path>
              </a:pathLst>
            </a:custGeom>
            <a:solidFill>
              <a:srgbClr val="BC6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0"/>
            <p:cNvSpPr/>
            <p:nvPr/>
          </p:nvSpPr>
          <p:spPr>
            <a:xfrm>
              <a:off x="956482" y="3107209"/>
              <a:ext cx="2733934" cy="96024"/>
            </a:xfrm>
            <a:custGeom>
              <a:rect b="b" l="l" r="r" t="t"/>
              <a:pathLst>
                <a:path extrusionOk="0" h="3648" w="103863">
                  <a:moveTo>
                    <a:pt x="1369" y="0"/>
                  </a:moveTo>
                  <a:cubicBezTo>
                    <a:pt x="609" y="0"/>
                    <a:pt x="1" y="608"/>
                    <a:pt x="1" y="1368"/>
                  </a:cubicBezTo>
                  <a:lnTo>
                    <a:pt x="1" y="2280"/>
                  </a:lnTo>
                  <a:cubicBezTo>
                    <a:pt x="1" y="3040"/>
                    <a:pt x="609" y="3648"/>
                    <a:pt x="1369" y="3648"/>
                  </a:cubicBezTo>
                  <a:lnTo>
                    <a:pt x="102495" y="3648"/>
                  </a:lnTo>
                  <a:cubicBezTo>
                    <a:pt x="103255" y="3648"/>
                    <a:pt x="103863" y="3040"/>
                    <a:pt x="103863" y="2280"/>
                  </a:cubicBezTo>
                  <a:lnTo>
                    <a:pt x="103863" y="1368"/>
                  </a:lnTo>
                  <a:cubicBezTo>
                    <a:pt x="103863" y="608"/>
                    <a:pt x="103255" y="0"/>
                    <a:pt x="1024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0"/>
            <p:cNvSpPr/>
            <p:nvPr/>
          </p:nvSpPr>
          <p:spPr>
            <a:xfrm>
              <a:off x="956482" y="3146403"/>
              <a:ext cx="2733934" cy="56830"/>
            </a:xfrm>
            <a:custGeom>
              <a:rect b="b" l="l" r="r" t="t"/>
              <a:pathLst>
                <a:path extrusionOk="0" h="2159" w="103863">
                  <a:moveTo>
                    <a:pt x="1" y="1"/>
                  </a:moveTo>
                  <a:lnTo>
                    <a:pt x="1" y="791"/>
                  </a:lnTo>
                  <a:cubicBezTo>
                    <a:pt x="1" y="1551"/>
                    <a:pt x="609" y="2159"/>
                    <a:pt x="1369" y="2159"/>
                  </a:cubicBezTo>
                  <a:lnTo>
                    <a:pt x="102495" y="2159"/>
                  </a:lnTo>
                  <a:cubicBezTo>
                    <a:pt x="103255" y="2159"/>
                    <a:pt x="103863" y="1551"/>
                    <a:pt x="103863" y="791"/>
                  </a:cubicBezTo>
                  <a:lnTo>
                    <a:pt x="103863" y="1"/>
                  </a:lnTo>
                  <a:cubicBezTo>
                    <a:pt x="103863" y="760"/>
                    <a:pt x="103255" y="1368"/>
                    <a:pt x="102495" y="1368"/>
                  </a:cubicBezTo>
                  <a:lnTo>
                    <a:pt x="1369" y="1368"/>
                  </a:lnTo>
                  <a:cubicBezTo>
                    <a:pt x="609" y="1368"/>
                    <a:pt x="1" y="760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0"/>
            <p:cNvSpPr/>
            <p:nvPr/>
          </p:nvSpPr>
          <p:spPr>
            <a:xfrm>
              <a:off x="3228745" y="3203207"/>
              <a:ext cx="192049" cy="51224"/>
            </a:xfrm>
            <a:custGeom>
              <a:rect b="b" l="l" r="r" t="t"/>
              <a:pathLst>
                <a:path extrusionOk="0" h="1946" w="7296">
                  <a:moveTo>
                    <a:pt x="1" y="1"/>
                  </a:moveTo>
                  <a:lnTo>
                    <a:pt x="396" y="730"/>
                  </a:lnTo>
                  <a:cubicBezTo>
                    <a:pt x="821" y="1490"/>
                    <a:pt x="1672" y="1946"/>
                    <a:pt x="2523" y="1946"/>
                  </a:cubicBezTo>
                  <a:lnTo>
                    <a:pt x="7296" y="1946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434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0"/>
            <p:cNvSpPr/>
            <p:nvPr/>
          </p:nvSpPr>
          <p:spPr>
            <a:xfrm>
              <a:off x="3415161" y="3203207"/>
              <a:ext cx="126453" cy="884120"/>
            </a:xfrm>
            <a:custGeom>
              <a:rect b="b" l="l" r="r" t="t"/>
              <a:pathLst>
                <a:path extrusionOk="0" h="33588" w="4804">
                  <a:moveTo>
                    <a:pt x="1" y="1"/>
                  </a:moveTo>
                  <a:lnTo>
                    <a:pt x="214" y="1946"/>
                  </a:lnTo>
                  <a:lnTo>
                    <a:pt x="3405" y="33588"/>
                  </a:lnTo>
                  <a:lnTo>
                    <a:pt x="4803" y="33588"/>
                  </a:lnTo>
                  <a:lnTo>
                    <a:pt x="48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0"/>
            <p:cNvSpPr/>
            <p:nvPr/>
          </p:nvSpPr>
          <p:spPr>
            <a:xfrm>
              <a:off x="1226129" y="3203207"/>
              <a:ext cx="192839" cy="51224"/>
            </a:xfrm>
            <a:custGeom>
              <a:rect b="b" l="l" r="r" t="t"/>
              <a:pathLst>
                <a:path extrusionOk="0" h="1946" w="7326">
                  <a:moveTo>
                    <a:pt x="243" y="1"/>
                  </a:moveTo>
                  <a:lnTo>
                    <a:pt x="0" y="1946"/>
                  </a:lnTo>
                  <a:lnTo>
                    <a:pt x="4803" y="1946"/>
                  </a:lnTo>
                  <a:cubicBezTo>
                    <a:pt x="5654" y="1946"/>
                    <a:pt x="6444" y="1490"/>
                    <a:pt x="6930" y="730"/>
                  </a:cubicBezTo>
                  <a:lnTo>
                    <a:pt x="7325" y="1"/>
                  </a:lnTo>
                  <a:close/>
                </a:path>
              </a:pathLst>
            </a:custGeom>
            <a:solidFill>
              <a:srgbClr val="434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0"/>
            <p:cNvSpPr/>
            <p:nvPr/>
          </p:nvSpPr>
          <p:spPr>
            <a:xfrm>
              <a:off x="1105309" y="3203207"/>
              <a:ext cx="125637" cy="884120"/>
            </a:xfrm>
            <a:custGeom>
              <a:rect b="b" l="l" r="r" t="t"/>
              <a:pathLst>
                <a:path extrusionOk="0" h="33588" w="4773">
                  <a:moveTo>
                    <a:pt x="0" y="1"/>
                  </a:moveTo>
                  <a:lnTo>
                    <a:pt x="0" y="33588"/>
                  </a:lnTo>
                  <a:lnTo>
                    <a:pt x="1399" y="33588"/>
                  </a:lnTo>
                  <a:lnTo>
                    <a:pt x="47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0"/>
            <p:cNvSpPr/>
            <p:nvPr/>
          </p:nvSpPr>
          <p:spPr>
            <a:xfrm>
              <a:off x="1388539" y="2726349"/>
              <a:ext cx="402471" cy="353669"/>
            </a:xfrm>
            <a:custGeom>
              <a:rect b="b" l="l" r="r" t="t"/>
              <a:pathLst>
                <a:path extrusionOk="0" h="13436" w="15290">
                  <a:moveTo>
                    <a:pt x="4134" y="1"/>
                  </a:moveTo>
                  <a:lnTo>
                    <a:pt x="0" y="13436"/>
                  </a:lnTo>
                  <a:lnTo>
                    <a:pt x="11156" y="13436"/>
                  </a:lnTo>
                  <a:lnTo>
                    <a:pt x="152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0"/>
            <p:cNvSpPr/>
            <p:nvPr/>
          </p:nvSpPr>
          <p:spPr>
            <a:xfrm>
              <a:off x="1413335" y="2726349"/>
              <a:ext cx="401681" cy="353669"/>
            </a:xfrm>
            <a:custGeom>
              <a:rect b="b" l="l" r="r" t="t"/>
              <a:pathLst>
                <a:path extrusionOk="0" h="13436" w="15260">
                  <a:moveTo>
                    <a:pt x="4135" y="1"/>
                  </a:moveTo>
                  <a:lnTo>
                    <a:pt x="1" y="13436"/>
                  </a:lnTo>
                  <a:lnTo>
                    <a:pt x="11156" y="13436"/>
                  </a:lnTo>
                  <a:lnTo>
                    <a:pt x="152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0"/>
            <p:cNvSpPr/>
            <p:nvPr/>
          </p:nvSpPr>
          <p:spPr>
            <a:xfrm>
              <a:off x="1105309" y="3069594"/>
              <a:ext cx="539295" cy="36825"/>
            </a:xfrm>
            <a:custGeom>
              <a:rect b="b" l="l" r="r" t="t"/>
              <a:pathLst>
                <a:path extrusionOk="0" h="1399" w="20488">
                  <a:moveTo>
                    <a:pt x="0" y="1"/>
                  </a:moveTo>
                  <a:lnTo>
                    <a:pt x="0" y="1399"/>
                  </a:lnTo>
                  <a:lnTo>
                    <a:pt x="20487" y="1399"/>
                  </a:lnTo>
                  <a:lnTo>
                    <a:pt x="204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0"/>
            <p:cNvSpPr/>
            <p:nvPr/>
          </p:nvSpPr>
          <p:spPr>
            <a:xfrm>
              <a:off x="1374141" y="3069594"/>
              <a:ext cx="309658" cy="36825"/>
            </a:xfrm>
            <a:custGeom>
              <a:rect b="b" l="l" r="r" t="t"/>
              <a:pathLst>
                <a:path extrusionOk="0" h="1399" w="11764">
                  <a:moveTo>
                    <a:pt x="0" y="1"/>
                  </a:moveTo>
                  <a:lnTo>
                    <a:pt x="0" y="1399"/>
                  </a:lnTo>
                  <a:lnTo>
                    <a:pt x="11763" y="1399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0"/>
            <p:cNvSpPr/>
            <p:nvPr/>
          </p:nvSpPr>
          <p:spPr>
            <a:xfrm>
              <a:off x="1602173" y="2867253"/>
              <a:ext cx="48828" cy="72440"/>
            </a:xfrm>
            <a:custGeom>
              <a:rect b="b" l="l" r="r" t="t"/>
              <a:pathLst>
                <a:path extrusionOk="0" h="2752" w="1855">
                  <a:moveTo>
                    <a:pt x="1056" y="0"/>
                  </a:moveTo>
                  <a:cubicBezTo>
                    <a:pt x="675" y="0"/>
                    <a:pt x="285" y="456"/>
                    <a:pt x="152" y="1122"/>
                  </a:cubicBezTo>
                  <a:cubicBezTo>
                    <a:pt x="0" y="1882"/>
                    <a:pt x="182" y="2581"/>
                    <a:pt x="638" y="2733"/>
                  </a:cubicBezTo>
                  <a:cubicBezTo>
                    <a:pt x="682" y="2746"/>
                    <a:pt x="727" y="2752"/>
                    <a:pt x="772" y="2752"/>
                  </a:cubicBezTo>
                  <a:cubicBezTo>
                    <a:pt x="1161" y="2752"/>
                    <a:pt x="1566" y="2293"/>
                    <a:pt x="1702" y="1639"/>
                  </a:cubicBezTo>
                  <a:cubicBezTo>
                    <a:pt x="1854" y="879"/>
                    <a:pt x="1672" y="180"/>
                    <a:pt x="1216" y="28"/>
                  </a:cubicBezTo>
                  <a:cubicBezTo>
                    <a:pt x="1163" y="9"/>
                    <a:pt x="1110" y="0"/>
                    <a:pt x="1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0"/>
            <p:cNvSpPr/>
            <p:nvPr/>
          </p:nvSpPr>
          <p:spPr>
            <a:xfrm>
              <a:off x="2051024" y="2726349"/>
              <a:ext cx="448062" cy="353669"/>
            </a:xfrm>
            <a:custGeom>
              <a:rect b="b" l="l" r="r" t="t"/>
              <a:pathLst>
                <a:path extrusionOk="0" h="13436" w="17022">
                  <a:moveTo>
                    <a:pt x="0" y="1"/>
                  </a:moveTo>
                  <a:lnTo>
                    <a:pt x="0" y="13436"/>
                  </a:lnTo>
                  <a:lnTo>
                    <a:pt x="17022" y="13436"/>
                  </a:lnTo>
                  <a:lnTo>
                    <a:pt x="17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0"/>
            <p:cNvSpPr/>
            <p:nvPr/>
          </p:nvSpPr>
          <p:spPr>
            <a:xfrm>
              <a:off x="2065422" y="2726349"/>
              <a:ext cx="469672" cy="353669"/>
            </a:xfrm>
            <a:custGeom>
              <a:rect b="b" l="l" r="r" t="t"/>
              <a:pathLst>
                <a:path extrusionOk="0" h="13436" w="17843">
                  <a:moveTo>
                    <a:pt x="0" y="1"/>
                  </a:moveTo>
                  <a:lnTo>
                    <a:pt x="0" y="13436"/>
                  </a:lnTo>
                  <a:lnTo>
                    <a:pt x="17843" y="13436"/>
                  </a:lnTo>
                  <a:lnTo>
                    <a:pt x="178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0"/>
            <p:cNvSpPr/>
            <p:nvPr/>
          </p:nvSpPr>
          <p:spPr>
            <a:xfrm>
              <a:off x="2067028" y="3079991"/>
              <a:ext cx="454458" cy="27244"/>
            </a:xfrm>
            <a:custGeom>
              <a:rect b="b" l="l" r="r" t="t"/>
              <a:pathLst>
                <a:path extrusionOk="0" h="1035" w="17265">
                  <a:moveTo>
                    <a:pt x="0" y="1"/>
                  </a:moveTo>
                  <a:lnTo>
                    <a:pt x="0" y="1034"/>
                  </a:lnTo>
                  <a:lnTo>
                    <a:pt x="17265" y="1034"/>
                  </a:lnTo>
                  <a:lnTo>
                    <a:pt x="172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0"/>
            <p:cNvSpPr/>
            <p:nvPr/>
          </p:nvSpPr>
          <p:spPr>
            <a:xfrm>
              <a:off x="2259024" y="2867964"/>
              <a:ext cx="70439" cy="70439"/>
            </a:xfrm>
            <a:custGeom>
              <a:rect b="b" l="l" r="r" t="t"/>
              <a:pathLst>
                <a:path extrusionOk="0" h="2676" w="2676">
                  <a:moveTo>
                    <a:pt x="1338" y="1"/>
                  </a:moveTo>
                  <a:cubicBezTo>
                    <a:pt x="609" y="1"/>
                    <a:pt x="1" y="609"/>
                    <a:pt x="1" y="1338"/>
                  </a:cubicBezTo>
                  <a:cubicBezTo>
                    <a:pt x="1" y="2068"/>
                    <a:pt x="609" y="2676"/>
                    <a:pt x="1338" y="2676"/>
                  </a:cubicBezTo>
                  <a:cubicBezTo>
                    <a:pt x="2068" y="2676"/>
                    <a:pt x="2676" y="2068"/>
                    <a:pt x="2676" y="1338"/>
                  </a:cubicBezTo>
                  <a:cubicBezTo>
                    <a:pt x="2676" y="609"/>
                    <a:pt x="2068" y="1"/>
                    <a:pt x="1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0"/>
            <p:cNvSpPr/>
            <p:nvPr/>
          </p:nvSpPr>
          <p:spPr>
            <a:xfrm>
              <a:off x="2950306" y="2726349"/>
              <a:ext cx="402471" cy="353669"/>
            </a:xfrm>
            <a:custGeom>
              <a:rect b="b" l="l" r="r" t="t"/>
              <a:pathLst>
                <a:path extrusionOk="0" h="13436" w="15290">
                  <a:moveTo>
                    <a:pt x="1" y="1"/>
                  </a:moveTo>
                  <a:lnTo>
                    <a:pt x="4135" y="13436"/>
                  </a:lnTo>
                  <a:lnTo>
                    <a:pt x="15290" y="13436"/>
                  </a:lnTo>
                  <a:lnTo>
                    <a:pt x="11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0"/>
            <p:cNvSpPr/>
            <p:nvPr/>
          </p:nvSpPr>
          <p:spPr>
            <a:xfrm>
              <a:off x="2925510" y="2726349"/>
              <a:ext cx="403287" cy="353669"/>
            </a:xfrm>
            <a:custGeom>
              <a:rect b="b" l="l" r="r" t="t"/>
              <a:pathLst>
                <a:path extrusionOk="0" h="13436" w="15321">
                  <a:moveTo>
                    <a:pt x="1" y="1"/>
                  </a:moveTo>
                  <a:lnTo>
                    <a:pt x="4134" y="13436"/>
                  </a:lnTo>
                  <a:lnTo>
                    <a:pt x="15320" y="13436"/>
                  </a:lnTo>
                  <a:lnTo>
                    <a:pt x="11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0"/>
            <p:cNvSpPr/>
            <p:nvPr/>
          </p:nvSpPr>
          <p:spPr>
            <a:xfrm>
              <a:off x="3096738" y="3070384"/>
              <a:ext cx="539269" cy="36851"/>
            </a:xfrm>
            <a:custGeom>
              <a:rect b="b" l="l" r="r" t="t"/>
              <a:pathLst>
                <a:path extrusionOk="0" h="1400" w="20487">
                  <a:moveTo>
                    <a:pt x="0" y="1"/>
                  </a:moveTo>
                  <a:lnTo>
                    <a:pt x="0" y="1399"/>
                  </a:lnTo>
                  <a:lnTo>
                    <a:pt x="20487" y="1399"/>
                  </a:lnTo>
                  <a:lnTo>
                    <a:pt x="204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0"/>
            <p:cNvSpPr/>
            <p:nvPr/>
          </p:nvSpPr>
          <p:spPr>
            <a:xfrm>
              <a:off x="3056728" y="3070384"/>
              <a:ext cx="310474" cy="36851"/>
            </a:xfrm>
            <a:custGeom>
              <a:rect b="b" l="l" r="r" t="t"/>
              <a:pathLst>
                <a:path extrusionOk="0" h="1400" w="11795">
                  <a:moveTo>
                    <a:pt x="1" y="1"/>
                  </a:moveTo>
                  <a:lnTo>
                    <a:pt x="1" y="1399"/>
                  </a:lnTo>
                  <a:lnTo>
                    <a:pt x="11794" y="1399"/>
                  </a:lnTo>
                  <a:lnTo>
                    <a:pt x="117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0"/>
            <p:cNvSpPr/>
            <p:nvPr/>
          </p:nvSpPr>
          <p:spPr>
            <a:xfrm>
              <a:off x="3090341" y="2867253"/>
              <a:ext cx="48828" cy="72650"/>
            </a:xfrm>
            <a:custGeom>
              <a:rect b="b" l="l" r="r" t="t"/>
              <a:pathLst>
                <a:path extrusionOk="0" h="2760" w="1855">
                  <a:moveTo>
                    <a:pt x="798" y="0"/>
                  </a:moveTo>
                  <a:cubicBezTo>
                    <a:pt x="744" y="0"/>
                    <a:pt x="691" y="9"/>
                    <a:pt x="638" y="28"/>
                  </a:cubicBezTo>
                  <a:cubicBezTo>
                    <a:pt x="182" y="180"/>
                    <a:pt x="0" y="879"/>
                    <a:pt x="152" y="1639"/>
                  </a:cubicBezTo>
                  <a:cubicBezTo>
                    <a:pt x="286" y="2282"/>
                    <a:pt x="656" y="2760"/>
                    <a:pt x="1054" y="2760"/>
                  </a:cubicBezTo>
                  <a:cubicBezTo>
                    <a:pt x="1108" y="2760"/>
                    <a:pt x="1162" y="2751"/>
                    <a:pt x="1216" y="2733"/>
                  </a:cubicBezTo>
                  <a:cubicBezTo>
                    <a:pt x="1672" y="2581"/>
                    <a:pt x="1854" y="1882"/>
                    <a:pt x="1702" y="1122"/>
                  </a:cubicBezTo>
                  <a:cubicBezTo>
                    <a:pt x="1569" y="456"/>
                    <a:pt x="1179" y="0"/>
                    <a:pt x="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0"/>
          <p:cNvSpPr txBox="1"/>
          <p:nvPr>
            <p:ph idx="2" type="title"/>
          </p:nvPr>
        </p:nvSpPr>
        <p:spPr>
          <a:xfrm>
            <a:off x="4775425" y="1842076"/>
            <a:ext cx="3826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Bebas Neue"/>
                <a:ea typeface="Bebas Neue"/>
                <a:cs typeface="Bebas Neue"/>
                <a:sym typeface="Bebas Neue"/>
              </a:rPr>
              <a:t>Rakchanok Thongkumpan</a:t>
            </a:r>
            <a:endParaRPr b="0"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26" name="Google Shape;1426;p70"/>
          <p:cNvSpPr txBox="1"/>
          <p:nvPr>
            <p:ph idx="1" type="subTitle"/>
          </p:nvPr>
        </p:nvSpPr>
        <p:spPr>
          <a:xfrm>
            <a:off x="5268599" y="2249624"/>
            <a:ext cx="3333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6310422039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27" name="Google Shape;1427;p70"/>
          <p:cNvSpPr txBox="1"/>
          <p:nvPr>
            <p:ph idx="3" type="title"/>
          </p:nvPr>
        </p:nvSpPr>
        <p:spPr>
          <a:xfrm>
            <a:off x="5014825" y="2613026"/>
            <a:ext cx="35865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Bebas Neue"/>
                <a:ea typeface="Bebas Neue"/>
                <a:cs typeface="Bebas Neue"/>
                <a:sym typeface="Bebas Neue"/>
              </a:rPr>
              <a:t>Athittaya Sriaram</a:t>
            </a:r>
            <a:endParaRPr b="0"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28" name="Google Shape;1428;p70"/>
          <p:cNvSpPr txBox="1"/>
          <p:nvPr>
            <p:ph idx="4" type="subTitle"/>
          </p:nvPr>
        </p:nvSpPr>
        <p:spPr>
          <a:xfrm>
            <a:off x="5268599" y="3051649"/>
            <a:ext cx="3333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6310422045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29" name="Google Shape;1429;p70"/>
          <p:cNvSpPr txBox="1"/>
          <p:nvPr>
            <p:ph idx="3" type="title"/>
          </p:nvPr>
        </p:nvSpPr>
        <p:spPr>
          <a:xfrm>
            <a:off x="4981733" y="3383977"/>
            <a:ext cx="35865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Bebas Neue"/>
                <a:ea typeface="Bebas Neue"/>
                <a:cs typeface="Bebas Neue"/>
                <a:sym typeface="Bebas Neue"/>
              </a:rPr>
              <a:t>Weerasak Karoon</a:t>
            </a:r>
            <a:endParaRPr b="0"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0" name="Google Shape;1430;p70"/>
          <p:cNvSpPr txBox="1"/>
          <p:nvPr>
            <p:ph idx="4" type="subTitle"/>
          </p:nvPr>
        </p:nvSpPr>
        <p:spPr>
          <a:xfrm>
            <a:off x="5235506" y="3791524"/>
            <a:ext cx="3333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6310422046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1" name="Google Shape;1431;p70"/>
          <p:cNvSpPr txBox="1"/>
          <p:nvPr>
            <p:ph idx="3" type="title"/>
          </p:nvPr>
        </p:nvSpPr>
        <p:spPr>
          <a:xfrm>
            <a:off x="4981648" y="4064677"/>
            <a:ext cx="35865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Bebas Neue"/>
                <a:ea typeface="Bebas Neue"/>
                <a:cs typeface="Bebas Neue"/>
                <a:sym typeface="Bebas Neue"/>
              </a:rPr>
              <a:t>Nachasa Khongchu</a:t>
            </a:r>
            <a:endParaRPr b="0"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2" name="Google Shape;1432;p70"/>
          <p:cNvSpPr txBox="1"/>
          <p:nvPr>
            <p:ph idx="4" type="subTitle"/>
          </p:nvPr>
        </p:nvSpPr>
        <p:spPr>
          <a:xfrm>
            <a:off x="5235421" y="4472225"/>
            <a:ext cx="3333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Bebas Neue"/>
                <a:ea typeface="Bebas Neue"/>
                <a:cs typeface="Bebas Neue"/>
                <a:sym typeface="Bebas Neue"/>
              </a:rPr>
              <a:t>6310422050</a:t>
            </a:r>
            <a:endParaRPr sz="15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3" name="Google Shape;1433;p70"/>
          <p:cNvSpPr/>
          <p:nvPr/>
        </p:nvSpPr>
        <p:spPr>
          <a:xfrm>
            <a:off x="4300700" y="929550"/>
            <a:ext cx="594900" cy="124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70"/>
          <p:cNvSpPr txBox="1"/>
          <p:nvPr>
            <p:ph idx="3" type="title"/>
          </p:nvPr>
        </p:nvSpPr>
        <p:spPr>
          <a:xfrm>
            <a:off x="713225" y="329925"/>
            <a:ext cx="42321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Team Members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1435" name="Google Shape;1435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71"/>
          <p:cNvSpPr txBox="1"/>
          <p:nvPr>
            <p:ph type="title"/>
          </p:nvPr>
        </p:nvSpPr>
        <p:spPr>
          <a:xfrm>
            <a:off x="409225" y="1762475"/>
            <a:ext cx="44508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/>
              <a:t>you </a:t>
            </a:r>
            <a:endParaRPr/>
          </a:p>
        </p:txBody>
      </p:sp>
      <p:grpSp>
        <p:nvGrpSpPr>
          <p:cNvPr id="1441" name="Google Shape;1441;p71"/>
          <p:cNvGrpSpPr/>
          <p:nvPr/>
        </p:nvGrpSpPr>
        <p:grpSpPr>
          <a:xfrm>
            <a:off x="5845725" y="1953600"/>
            <a:ext cx="1802975" cy="1599275"/>
            <a:chOff x="5845725" y="1953600"/>
            <a:chExt cx="1802975" cy="1599275"/>
          </a:xfrm>
        </p:grpSpPr>
        <p:sp>
          <p:nvSpPr>
            <p:cNvPr id="1442" name="Google Shape;1442;p71"/>
            <p:cNvSpPr/>
            <p:nvPr/>
          </p:nvSpPr>
          <p:spPr>
            <a:xfrm>
              <a:off x="5896575" y="2766450"/>
              <a:ext cx="349450" cy="135950"/>
            </a:xfrm>
            <a:custGeom>
              <a:rect b="b" l="l" r="r" t="t"/>
              <a:pathLst>
                <a:path extrusionOk="0" h="5438" w="13978">
                  <a:moveTo>
                    <a:pt x="13944" y="1"/>
                  </a:moveTo>
                  <a:lnTo>
                    <a:pt x="1" y="234"/>
                  </a:lnTo>
                  <a:lnTo>
                    <a:pt x="1" y="1669"/>
                  </a:lnTo>
                  <a:lnTo>
                    <a:pt x="8841" y="5438"/>
                  </a:lnTo>
                  <a:lnTo>
                    <a:pt x="13978" y="1202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1"/>
            <p:cNvSpPr/>
            <p:nvPr/>
          </p:nvSpPr>
          <p:spPr>
            <a:xfrm>
              <a:off x="6043350" y="3021625"/>
              <a:ext cx="532075" cy="531250"/>
            </a:xfrm>
            <a:custGeom>
              <a:rect b="b" l="l" r="r" t="t"/>
              <a:pathLst>
                <a:path extrusionOk="0" h="21250" w="21283">
                  <a:moveTo>
                    <a:pt x="10642" y="1"/>
                  </a:moveTo>
                  <a:cubicBezTo>
                    <a:pt x="4771" y="1"/>
                    <a:pt x="1" y="4738"/>
                    <a:pt x="1" y="10642"/>
                  </a:cubicBezTo>
                  <a:cubicBezTo>
                    <a:pt x="1" y="16513"/>
                    <a:pt x="4771" y="21250"/>
                    <a:pt x="10642" y="21250"/>
                  </a:cubicBezTo>
                  <a:cubicBezTo>
                    <a:pt x="16513" y="21250"/>
                    <a:pt x="21283" y="16513"/>
                    <a:pt x="21283" y="10642"/>
                  </a:cubicBezTo>
                  <a:cubicBezTo>
                    <a:pt x="21283" y="4738"/>
                    <a:pt x="16513" y="1"/>
                    <a:pt x="10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1"/>
            <p:cNvSpPr/>
            <p:nvPr/>
          </p:nvSpPr>
          <p:spPr>
            <a:xfrm>
              <a:off x="6145100" y="3122550"/>
              <a:ext cx="329425" cy="329425"/>
            </a:xfrm>
            <a:custGeom>
              <a:rect b="b" l="l" r="r" t="t"/>
              <a:pathLst>
                <a:path extrusionOk="0" h="13177" w="13177">
                  <a:moveTo>
                    <a:pt x="6572" y="0"/>
                  </a:moveTo>
                  <a:cubicBezTo>
                    <a:pt x="2936" y="0"/>
                    <a:pt x="0" y="2936"/>
                    <a:pt x="0" y="6605"/>
                  </a:cubicBezTo>
                  <a:cubicBezTo>
                    <a:pt x="0" y="10241"/>
                    <a:pt x="2936" y="13176"/>
                    <a:pt x="6572" y="13176"/>
                  </a:cubicBezTo>
                  <a:cubicBezTo>
                    <a:pt x="10208" y="13176"/>
                    <a:pt x="13176" y="10241"/>
                    <a:pt x="13176" y="6605"/>
                  </a:cubicBezTo>
                  <a:cubicBezTo>
                    <a:pt x="13176" y="2936"/>
                    <a:pt x="10208" y="0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1"/>
            <p:cNvSpPr/>
            <p:nvPr/>
          </p:nvSpPr>
          <p:spPr>
            <a:xfrm>
              <a:off x="6251850" y="3230125"/>
              <a:ext cx="115100" cy="114275"/>
            </a:xfrm>
            <a:custGeom>
              <a:rect b="b" l="l" r="r" t="t"/>
              <a:pathLst>
                <a:path extrusionOk="0" h="4571" w="4604">
                  <a:moveTo>
                    <a:pt x="2302" y="0"/>
                  </a:moveTo>
                  <a:cubicBezTo>
                    <a:pt x="1034" y="0"/>
                    <a:pt x="0" y="1034"/>
                    <a:pt x="0" y="2302"/>
                  </a:cubicBezTo>
                  <a:cubicBezTo>
                    <a:pt x="0" y="3536"/>
                    <a:pt x="1034" y="4570"/>
                    <a:pt x="2302" y="4570"/>
                  </a:cubicBezTo>
                  <a:cubicBezTo>
                    <a:pt x="3569" y="4570"/>
                    <a:pt x="4603" y="3536"/>
                    <a:pt x="4603" y="2302"/>
                  </a:cubicBezTo>
                  <a:cubicBezTo>
                    <a:pt x="4603" y="1034"/>
                    <a:pt x="3569" y="0"/>
                    <a:pt x="23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1"/>
            <p:cNvSpPr/>
            <p:nvPr/>
          </p:nvSpPr>
          <p:spPr>
            <a:xfrm>
              <a:off x="6275200" y="3252625"/>
              <a:ext cx="68400" cy="69250"/>
            </a:xfrm>
            <a:custGeom>
              <a:rect b="b" l="l" r="r" t="t"/>
              <a:pathLst>
                <a:path extrusionOk="0" h="2770" w="2736">
                  <a:moveTo>
                    <a:pt x="1368" y="1"/>
                  </a:moveTo>
                  <a:cubicBezTo>
                    <a:pt x="601" y="1"/>
                    <a:pt x="0" y="635"/>
                    <a:pt x="0" y="1402"/>
                  </a:cubicBezTo>
                  <a:cubicBezTo>
                    <a:pt x="0" y="2136"/>
                    <a:pt x="601" y="2770"/>
                    <a:pt x="1368" y="2770"/>
                  </a:cubicBezTo>
                  <a:cubicBezTo>
                    <a:pt x="2135" y="2770"/>
                    <a:pt x="2735" y="2136"/>
                    <a:pt x="2735" y="1402"/>
                  </a:cubicBezTo>
                  <a:cubicBezTo>
                    <a:pt x="2735" y="635"/>
                    <a:pt x="2135" y="1"/>
                    <a:pt x="1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1"/>
            <p:cNvSpPr/>
            <p:nvPr/>
          </p:nvSpPr>
          <p:spPr>
            <a:xfrm>
              <a:off x="6391100" y="3267650"/>
              <a:ext cx="46725" cy="34200"/>
            </a:xfrm>
            <a:custGeom>
              <a:rect b="b" l="l" r="r" t="t"/>
              <a:pathLst>
                <a:path extrusionOk="0" h="1368" w="1869">
                  <a:moveTo>
                    <a:pt x="1368" y="0"/>
                  </a:moveTo>
                  <a:lnTo>
                    <a:pt x="301" y="301"/>
                  </a:lnTo>
                  <a:cubicBezTo>
                    <a:pt x="134" y="301"/>
                    <a:pt x="1" y="401"/>
                    <a:pt x="1" y="567"/>
                  </a:cubicBezTo>
                  <a:lnTo>
                    <a:pt x="1" y="801"/>
                  </a:lnTo>
                  <a:cubicBezTo>
                    <a:pt x="1" y="968"/>
                    <a:pt x="134" y="1068"/>
                    <a:pt x="301" y="1068"/>
                  </a:cubicBezTo>
                  <a:lnTo>
                    <a:pt x="1368" y="1368"/>
                  </a:lnTo>
                  <a:cubicBezTo>
                    <a:pt x="1635" y="1368"/>
                    <a:pt x="1869" y="1134"/>
                    <a:pt x="1869" y="868"/>
                  </a:cubicBezTo>
                  <a:lnTo>
                    <a:pt x="1869" y="501"/>
                  </a:lnTo>
                  <a:cubicBezTo>
                    <a:pt x="1869" y="200"/>
                    <a:pt x="1669" y="0"/>
                    <a:pt x="1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1"/>
            <p:cNvSpPr/>
            <p:nvPr/>
          </p:nvSpPr>
          <p:spPr>
            <a:xfrm>
              <a:off x="6374425" y="3209800"/>
              <a:ext cx="50075" cy="41175"/>
            </a:xfrm>
            <a:custGeom>
              <a:rect b="b" l="l" r="r" t="t"/>
              <a:pathLst>
                <a:path extrusionOk="0" h="1647" w="2003">
                  <a:moveTo>
                    <a:pt x="1279" y="0"/>
                  </a:moveTo>
                  <a:cubicBezTo>
                    <a:pt x="1200" y="0"/>
                    <a:pt x="1117" y="15"/>
                    <a:pt x="1035" y="46"/>
                  </a:cubicBezTo>
                  <a:lnTo>
                    <a:pt x="201" y="847"/>
                  </a:lnTo>
                  <a:cubicBezTo>
                    <a:pt x="34" y="947"/>
                    <a:pt x="1" y="1147"/>
                    <a:pt x="67" y="1280"/>
                  </a:cubicBezTo>
                  <a:lnTo>
                    <a:pt x="201" y="1480"/>
                  </a:lnTo>
                  <a:cubicBezTo>
                    <a:pt x="269" y="1594"/>
                    <a:pt x="384" y="1646"/>
                    <a:pt x="493" y="1646"/>
                  </a:cubicBezTo>
                  <a:cubicBezTo>
                    <a:pt x="543" y="1646"/>
                    <a:pt x="592" y="1635"/>
                    <a:pt x="634" y="1614"/>
                  </a:cubicBezTo>
                  <a:lnTo>
                    <a:pt x="1702" y="1280"/>
                  </a:lnTo>
                  <a:cubicBezTo>
                    <a:pt x="1902" y="1147"/>
                    <a:pt x="2002" y="847"/>
                    <a:pt x="1869" y="546"/>
                  </a:cubicBezTo>
                  <a:lnTo>
                    <a:pt x="1702" y="213"/>
                  </a:lnTo>
                  <a:cubicBezTo>
                    <a:pt x="1610" y="75"/>
                    <a:pt x="1454" y="0"/>
                    <a:pt x="1279" y="0"/>
                  </a:cubicBezTo>
                  <a:close/>
                </a:path>
              </a:pathLst>
            </a:custGeom>
            <a:solidFill>
              <a:srgbClr val="00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1"/>
            <p:cNvSpPr/>
            <p:nvPr/>
          </p:nvSpPr>
          <p:spPr>
            <a:xfrm>
              <a:off x="6338575" y="3171350"/>
              <a:ext cx="45050" cy="48125"/>
            </a:xfrm>
            <a:custGeom>
              <a:rect b="b" l="l" r="r" t="t"/>
              <a:pathLst>
                <a:path extrusionOk="0" h="1925" w="1802">
                  <a:moveTo>
                    <a:pt x="862" y="0"/>
                  </a:moveTo>
                  <a:cubicBezTo>
                    <a:pt x="696" y="0"/>
                    <a:pt x="522" y="96"/>
                    <a:pt x="434" y="250"/>
                  </a:cubicBezTo>
                  <a:lnTo>
                    <a:pt x="100" y="1351"/>
                  </a:lnTo>
                  <a:cubicBezTo>
                    <a:pt x="0" y="1517"/>
                    <a:pt x="100" y="1684"/>
                    <a:pt x="234" y="1751"/>
                  </a:cubicBezTo>
                  <a:lnTo>
                    <a:pt x="434" y="1884"/>
                  </a:lnTo>
                  <a:cubicBezTo>
                    <a:pt x="481" y="1913"/>
                    <a:pt x="528" y="1925"/>
                    <a:pt x="573" y="1925"/>
                  </a:cubicBezTo>
                  <a:cubicBezTo>
                    <a:pt x="687" y="1925"/>
                    <a:pt x="786" y="1846"/>
                    <a:pt x="834" y="1751"/>
                  </a:cubicBezTo>
                  <a:lnTo>
                    <a:pt x="1635" y="917"/>
                  </a:lnTo>
                  <a:cubicBezTo>
                    <a:pt x="1802" y="683"/>
                    <a:pt x="1735" y="383"/>
                    <a:pt x="1435" y="250"/>
                  </a:cubicBezTo>
                  <a:lnTo>
                    <a:pt x="1101" y="83"/>
                  </a:lnTo>
                  <a:cubicBezTo>
                    <a:pt x="1033" y="26"/>
                    <a:pt x="949" y="0"/>
                    <a:pt x="862" y="0"/>
                  </a:cubicBezTo>
                  <a:close/>
                </a:path>
              </a:pathLst>
            </a:custGeom>
            <a:solidFill>
              <a:srgbClr val="00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1"/>
            <p:cNvSpPr/>
            <p:nvPr/>
          </p:nvSpPr>
          <p:spPr>
            <a:xfrm>
              <a:off x="6290200" y="3159225"/>
              <a:ext cx="34225" cy="46725"/>
            </a:xfrm>
            <a:custGeom>
              <a:rect b="b" l="l" r="r" t="t"/>
              <a:pathLst>
                <a:path extrusionOk="0" h="1869" w="1369">
                  <a:moveTo>
                    <a:pt x="501" y="1"/>
                  </a:moveTo>
                  <a:cubicBezTo>
                    <a:pt x="201" y="1"/>
                    <a:pt x="1" y="201"/>
                    <a:pt x="1" y="501"/>
                  </a:cubicBezTo>
                  <a:lnTo>
                    <a:pt x="267" y="1569"/>
                  </a:lnTo>
                  <a:cubicBezTo>
                    <a:pt x="267" y="1735"/>
                    <a:pt x="401" y="1869"/>
                    <a:pt x="568" y="1869"/>
                  </a:cubicBezTo>
                  <a:lnTo>
                    <a:pt x="768" y="1869"/>
                  </a:lnTo>
                  <a:cubicBezTo>
                    <a:pt x="935" y="1869"/>
                    <a:pt x="1068" y="1735"/>
                    <a:pt x="1068" y="1569"/>
                  </a:cubicBezTo>
                  <a:lnTo>
                    <a:pt x="1368" y="501"/>
                  </a:lnTo>
                  <a:cubicBezTo>
                    <a:pt x="1368" y="234"/>
                    <a:pt x="1101" y="1"/>
                    <a:pt x="868" y="1"/>
                  </a:cubicBezTo>
                  <a:close/>
                </a:path>
              </a:pathLst>
            </a:custGeom>
            <a:solidFill>
              <a:srgbClr val="00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1"/>
            <p:cNvSpPr/>
            <p:nvPr/>
          </p:nvSpPr>
          <p:spPr>
            <a:xfrm>
              <a:off x="6231000" y="3174225"/>
              <a:ext cx="44225" cy="47550"/>
            </a:xfrm>
            <a:custGeom>
              <a:rect b="b" l="l" r="r" t="t"/>
              <a:pathLst>
                <a:path extrusionOk="0" h="1902" w="1769">
                  <a:moveTo>
                    <a:pt x="914" y="0"/>
                  </a:moveTo>
                  <a:cubicBezTo>
                    <a:pt x="821" y="0"/>
                    <a:pt x="726" y="22"/>
                    <a:pt x="634" y="68"/>
                  </a:cubicBezTo>
                  <a:lnTo>
                    <a:pt x="300" y="235"/>
                  </a:lnTo>
                  <a:cubicBezTo>
                    <a:pt x="100" y="368"/>
                    <a:pt x="0" y="635"/>
                    <a:pt x="134" y="902"/>
                  </a:cubicBezTo>
                  <a:lnTo>
                    <a:pt x="934" y="1736"/>
                  </a:lnTo>
                  <a:cubicBezTo>
                    <a:pt x="1003" y="1850"/>
                    <a:pt x="1118" y="1902"/>
                    <a:pt x="1226" y="1902"/>
                  </a:cubicBezTo>
                  <a:cubicBezTo>
                    <a:pt x="1277" y="1902"/>
                    <a:pt x="1326" y="1890"/>
                    <a:pt x="1368" y="1869"/>
                  </a:cubicBezTo>
                  <a:lnTo>
                    <a:pt x="1568" y="1736"/>
                  </a:lnTo>
                  <a:cubicBezTo>
                    <a:pt x="1735" y="1636"/>
                    <a:pt x="1768" y="1436"/>
                    <a:pt x="1701" y="1302"/>
                  </a:cubicBezTo>
                  <a:lnTo>
                    <a:pt x="1368" y="235"/>
                  </a:lnTo>
                  <a:cubicBezTo>
                    <a:pt x="1258" y="81"/>
                    <a:pt x="1091" y="0"/>
                    <a:pt x="914" y="0"/>
                  </a:cubicBezTo>
                  <a:close/>
                </a:path>
              </a:pathLst>
            </a:custGeom>
            <a:solidFill>
              <a:srgbClr val="00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1"/>
            <p:cNvSpPr/>
            <p:nvPr/>
          </p:nvSpPr>
          <p:spPr>
            <a:xfrm>
              <a:off x="6191800" y="3215950"/>
              <a:ext cx="50900" cy="40700"/>
            </a:xfrm>
            <a:custGeom>
              <a:rect b="b" l="l" r="r" t="t"/>
              <a:pathLst>
                <a:path extrusionOk="0" h="1628" w="2036">
                  <a:moveTo>
                    <a:pt x="754" y="0"/>
                  </a:moveTo>
                  <a:cubicBezTo>
                    <a:pt x="586" y="0"/>
                    <a:pt x="423" y="89"/>
                    <a:pt x="334" y="267"/>
                  </a:cubicBezTo>
                  <a:lnTo>
                    <a:pt x="167" y="601"/>
                  </a:lnTo>
                  <a:cubicBezTo>
                    <a:pt x="0" y="801"/>
                    <a:pt x="100" y="1134"/>
                    <a:pt x="334" y="1268"/>
                  </a:cubicBezTo>
                  <a:lnTo>
                    <a:pt x="1435" y="1601"/>
                  </a:lnTo>
                  <a:cubicBezTo>
                    <a:pt x="1479" y="1619"/>
                    <a:pt x="1524" y="1628"/>
                    <a:pt x="1567" y="1628"/>
                  </a:cubicBezTo>
                  <a:cubicBezTo>
                    <a:pt x="1684" y="1628"/>
                    <a:pt x="1786" y="1566"/>
                    <a:pt x="1835" y="1468"/>
                  </a:cubicBezTo>
                  <a:lnTo>
                    <a:pt x="1968" y="1268"/>
                  </a:lnTo>
                  <a:cubicBezTo>
                    <a:pt x="2035" y="1101"/>
                    <a:pt x="1968" y="934"/>
                    <a:pt x="1835" y="834"/>
                  </a:cubicBezTo>
                  <a:lnTo>
                    <a:pt x="1001" y="67"/>
                  </a:lnTo>
                  <a:cubicBezTo>
                    <a:pt x="923" y="22"/>
                    <a:pt x="838" y="0"/>
                    <a:pt x="754" y="0"/>
                  </a:cubicBezTo>
                  <a:close/>
                </a:path>
              </a:pathLst>
            </a:custGeom>
            <a:solidFill>
              <a:srgbClr val="00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1"/>
            <p:cNvSpPr/>
            <p:nvPr/>
          </p:nvSpPr>
          <p:spPr>
            <a:xfrm>
              <a:off x="6181800" y="3272650"/>
              <a:ext cx="46725" cy="34225"/>
            </a:xfrm>
            <a:custGeom>
              <a:rect b="b" l="l" r="r" t="t"/>
              <a:pathLst>
                <a:path extrusionOk="0" h="1369" w="1869">
                  <a:moveTo>
                    <a:pt x="500" y="0"/>
                  </a:moveTo>
                  <a:cubicBezTo>
                    <a:pt x="234" y="0"/>
                    <a:pt x="0" y="234"/>
                    <a:pt x="0" y="501"/>
                  </a:cubicBezTo>
                  <a:lnTo>
                    <a:pt x="0" y="868"/>
                  </a:lnTo>
                  <a:cubicBezTo>
                    <a:pt x="0" y="1168"/>
                    <a:pt x="200" y="1368"/>
                    <a:pt x="500" y="1368"/>
                  </a:cubicBezTo>
                  <a:lnTo>
                    <a:pt x="1568" y="1068"/>
                  </a:lnTo>
                  <a:cubicBezTo>
                    <a:pt x="1735" y="1068"/>
                    <a:pt x="1868" y="968"/>
                    <a:pt x="1868" y="801"/>
                  </a:cubicBezTo>
                  <a:lnTo>
                    <a:pt x="1868" y="601"/>
                  </a:lnTo>
                  <a:cubicBezTo>
                    <a:pt x="1868" y="434"/>
                    <a:pt x="1735" y="301"/>
                    <a:pt x="1568" y="301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1"/>
            <p:cNvSpPr/>
            <p:nvPr/>
          </p:nvSpPr>
          <p:spPr>
            <a:xfrm>
              <a:off x="6195125" y="3323775"/>
              <a:ext cx="50075" cy="41325"/>
            </a:xfrm>
            <a:custGeom>
              <a:rect b="b" l="l" r="r" t="t"/>
              <a:pathLst>
                <a:path extrusionOk="0" h="1653" w="2003">
                  <a:moveTo>
                    <a:pt x="1538" y="1"/>
                  </a:moveTo>
                  <a:cubicBezTo>
                    <a:pt x="1478" y="1"/>
                    <a:pt x="1418" y="19"/>
                    <a:pt x="1368" y="57"/>
                  </a:cubicBezTo>
                  <a:lnTo>
                    <a:pt x="301" y="391"/>
                  </a:lnTo>
                  <a:cubicBezTo>
                    <a:pt x="68" y="491"/>
                    <a:pt x="1" y="791"/>
                    <a:pt x="134" y="1091"/>
                  </a:cubicBezTo>
                  <a:lnTo>
                    <a:pt x="301" y="1425"/>
                  </a:lnTo>
                  <a:cubicBezTo>
                    <a:pt x="370" y="1562"/>
                    <a:pt x="533" y="1652"/>
                    <a:pt x="714" y="1652"/>
                  </a:cubicBezTo>
                  <a:cubicBezTo>
                    <a:pt x="797" y="1652"/>
                    <a:pt x="884" y="1633"/>
                    <a:pt x="968" y="1591"/>
                  </a:cubicBezTo>
                  <a:lnTo>
                    <a:pt x="1802" y="791"/>
                  </a:lnTo>
                  <a:cubicBezTo>
                    <a:pt x="1969" y="724"/>
                    <a:pt x="2002" y="491"/>
                    <a:pt x="1902" y="391"/>
                  </a:cubicBezTo>
                  <a:lnTo>
                    <a:pt x="1802" y="157"/>
                  </a:lnTo>
                  <a:cubicBezTo>
                    <a:pt x="1740" y="53"/>
                    <a:pt x="1638" y="1"/>
                    <a:pt x="1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1"/>
            <p:cNvSpPr/>
            <p:nvPr/>
          </p:nvSpPr>
          <p:spPr>
            <a:xfrm>
              <a:off x="6236825" y="3355400"/>
              <a:ext cx="43400" cy="47775"/>
            </a:xfrm>
            <a:custGeom>
              <a:rect b="b" l="l" r="r" t="t"/>
              <a:pathLst>
                <a:path extrusionOk="0" h="1911" w="1736">
                  <a:moveTo>
                    <a:pt x="1202" y="0"/>
                  </a:moveTo>
                  <a:cubicBezTo>
                    <a:pt x="1084" y="0"/>
                    <a:pt x="975" y="62"/>
                    <a:pt x="901" y="160"/>
                  </a:cubicBezTo>
                  <a:lnTo>
                    <a:pt x="134" y="994"/>
                  </a:lnTo>
                  <a:cubicBezTo>
                    <a:pt x="1" y="1227"/>
                    <a:pt x="67" y="1527"/>
                    <a:pt x="334" y="1661"/>
                  </a:cubicBezTo>
                  <a:lnTo>
                    <a:pt x="668" y="1828"/>
                  </a:lnTo>
                  <a:cubicBezTo>
                    <a:pt x="736" y="1884"/>
                    <a:pt x="820" y="1910"/>
                    <a:pt x="906" y="1910"/>
                  </a:cubicBezTo>
                  <a:cubicBezTo>
                    <a:pt x="1073" y="1910"/>
                    <a:pt x="1247" y="1814"/>
                    <a:pt x="1335" y="1661"/>
                  </a:cubicBezTo>
                  <a:lnTo>
                    <a:pt x="1669" y="560"/>
                  </a:lnTo>
                  <a:cubicBezTo>
                    <a:pt x="1735" y="393"/>
                    <a:pt x="1669" y="226"/>
                    <a:pt x="1535" y="160"/>
                  </a:cubicBezTo>
                  <a:lnTo>
                    <a:pt x="1335" y="26"/>
                  </a:lnTo>
                  <a:cubicBezTo>
                    <a:pt x="1290" y="8"/>
                    <a:pt x="1246" y="0"/>
                    <a:pt x="1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1"/>
            <p:cNvSpPr/>
            <p:nvPr/>
          </p:nvSpPr>
          <p:spPr>
            <a:xfrm>
              <a:off x="6295200" y="3368550"/>
              <a:ext cx="34225" cy="46725"/>
            </a:xfrm>
            <a:custGeom>
              <a:rect b="b" l="l" r="r" t="t"/>
              <a:pathLst>
                <a:path extrusionOk="0" h="1869" w="1369">
                  <a:moveTo>
                    <a:pt x="568" y="1"/>
                  </a:moveTo>
                  <a:cubicBezTo>
                    <a:pt x="401" y="1"/>
                    <a:pt x="301" y="134"/>
                    <a:pt x="301" y="301"/>
                  </a:cubicBezTo>
                  <a:lnTo>
                    <a:pt x="1" y="1368"/>
                  </a:lnTo>
                  <a:cubicBezTo>
                    <a:pt x="1" y="1635"/>
                    <a:pt x="234" y="1869"/>
                    <a:pt x="501" y="1869"/>
                  </a:cubicBezTo>
                  <a:lnTo>
                    <a:pt x="868" y="1869"/>
                  </a:lnTo>
                  <a:cubicBezTo>
                    <a:pt x="1168" y="1869"/>
                    <a:pt x="1368" y="1668"/>
                    <a:pt x="1368" y="1368"/>
                  </a:cubicBezTo>
                  <a:lnTo>
                    <a:pt x="1068" y="301"/>
                  </a:lnTo>
                  <a:cubicBezTo>
                    <a:pt x="1068" y="134"/>
                    <a:pt x="968" y="1"/>
                    <a:pt x="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1"/>
            <p:cNvSpPr/>
            <p:nvPr/>
          </p:nvSpPr>
          <p:spPr>
            <a:xfrm>
              <a:off x="6345250" y="3352725"/>
              <a:ext cx="43375" cy="47575"/>
            </a:xfrm>
            <a:custGeom>
              <a:rect b="b" l="l" r="r" t="t"/>
              <a:pathLst>
                <a:path extrusionOk="0" h="1903" w="1735">
                  <a:moveTo>
                    <a:pt x="542" y="1"/>
                  </a:moveTo>
                  <a:cubicBezTo>
                    <a:pt x="492" y="1"/>
                    <a:pt x="443" y="12"/>
                    <a:pt x="400" y="33"/>
                  </a:cubicBezTo>
                  <a:lnTo>
                    <a:pt x="200" y="167"/>
                  </a:lnTo>
                  <a:cubicBezTo>
                    <a:pt x="33" y="267"/>
                    <a:pt x="0" y="467"/>
                    <a:pt x="67" y="600"/>
                  </a:cubicBezTo>
                  <a:lnTo>
                    <a:pt x="400" y="1668"/>
                  </a:lnTo>
                  <a:cubicBezTo>
                    <a:pt x="488" y="1821"/>
                    <a:pt x="648" y="1902"/>
                    <a:pt x="832" y="1902"/>
                  </a:cubicBezTo>
                  <a:cubicBezTo>
                    <a:pt x="928" y="1902"/>
                    <a:pt x="1031" y="1880"/>
                    <a:pt x="1134" y="1834"/>
                  </a:cubicBezTo>
                  <a:lnTo>
                    <a:pt x="1468" y="1668"/>
                  </a:lnTo>
                  <a:cubicBezTo>
                    <a:pt x="1668" y="1568"/>
                    <a:pt x="1735" y="1267"/>
                    <a:pt x="1635" y="1001"/>
                  </a:cubicBezTo>
                  <a:lnTo>
                    <a:pt x="834" y="167"/>
                  </a:lnTo>
                  <a:cubicBezTo>
                    <a:pt x="766" y="53"/>
                    <a:pt x="651" y="1"/>
                    <a:pt x="5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1"/>
            <p:cNvSpPr/>
            <p:nvPr/>
          </p:nvSpPr>
          <p:spPr>
            <a:xfrm>
              <a:off x="6376100" y="3317850"/>
              <a:ext cx="51725" cy="40725"/>
            </a:xfrm>
            <a:custGeom>
              <a:rect b="b" l="l" r="r" t="t"/>
              <a:pathLst>
                <a:path extrusionOk="0" h="1629" w="2069">
                  <a:moveTo>
                    <a:pt x="502" y="1"/>
                  </a:moveTo>
                  <a:cubicBezTo>
                    <a:pt x="385" y="1"/>
                    <a:pt x="283" y="63"/>
                    <a:pt x="234" y="161"/>
                  </a:cubicBezTo>
                  <a:lnTo>
                    <a:pt x="100" y="361"/>
                  </a:lnTo>
                  <a:cubicBezTo>
                    <a:pt x="0" y="527"/>
                    <a:pt x="100" y="694"/>
                    <a:pt x="234" y="794"/>
                  </a:cubicBezTo>
                  <a:lnTo>
                    <a:pt x="1068" y="1562"/>
                  </a:lnTo>
                  <a:cubicBezTo>
                    <a:pt x="1146" y="1606"/>
                    <a:pt x="1231" y="1628"/>
                    <a:pt x="1315" y="1628"/>
                  </a:cubicBezTo>
                  <a:cubicBezTo>
                    <a:pt x="1483" y="1628"/>
                    <a:pt x="1646" y="1539"/>
                    <a:pt x="1735" y="1361"/>
                  </a:cubicBezTo>
                  <a:lnTo>
                    <a:pt x="1902" y="1028"/>
                  </a:lnTo>
                  <a:cubicBezTo>
                    <a:pt x="2068" y="828"/>
                    <a:pt x="1968" y="494"/>
                    <a:pt x="1735" y="361"/>
                  </a:cubicBezTo>
                  <a:lnTo>
                    <a:pt x="634" y="27"/>
                  </a:lnTo>
                  <a:cubicBezTo>
                    <a:pt x="589" y="9"/>
                    <a:pt x="545" y="1"/>
                    <a:pt x="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1"/>
            <p:cNvSpPr/>
            <p:nvPr/>
          </p:nvSpPr>
          <p:spPr>
            <a:xfrm>
              <a:off x="7117450" y="3021625"/>
              <a:ext cx="531250" cy="531250"/>
            </a:xfrm>
            <a:custGeom>
              <a:rect b="b" l="l" r="r" t="t"/>
              <a:pathLst>
                <a:path extrusionOk="0" h="21250" w="21250">
                  <a:moveTo>
                    <a:pt x="10642" y="1"/>
                  </a:moveTo>
                  <a:cubicBezTo>
                    <a:pt x="4771" y="1"/>
                    <a:pt x="1" y="4738"/>
                    <a:pt x="1" y="10642"/>
                  </a:cubicBezTo>
                  <a:cubicBezTo>
                    <a:pt x="1" y="16513"/>
                    <a:pt x="4771" y="21250"/>
                    <a:pt x="10642" y="21250"/>
                  </a:cubicBezTo>
                  <a:cubicBezTo>
                    <a:pt x="16513" y="21250"/>
                    <a:pt x="21249" y="16513"/>
                    <a:pt x="21249" y="10642"/>
                  </a:cubicBezTo>
                  <a:cubicBezTo>
                    <a:pt x="21249" y="4738"/>
                    <a:pt x="16513" y="1"/>
                    <a:pt x="10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1"/>
            <p:cNvSpPr/>
            <p:nvPr/>
          </p:nvSpPr>
          <p:spPr>
            <a:xfrm>
              <a:off x="7218375" y="3122550"/>
              <a:ext cx="329425" cy="329425"/>
            </a:xfrm>
            <a:custGeom>
              <a:rect b="b" l="l" r="r" t="t"/>
              <a:pathLst>
                <a:path extrusionOk="0" h="13177" w="13177">
                  <a:moveTo>
                    <a:pt x="6605" y="0"/>
                  </a:moveTo>
                  <a:cubicBezTo>
                    <a:pt x="2969" y="0"/>
                    <a:pt x="0" y="2936"/>
                    <a:pt x="0" y="6605"/>
                  </a:cubicBezTo>
                  <a:cubicBezTo>
                    <a:pt x="0" y="10241"/>
                    <a:pt x="2969" y="13176"/>
                    <a:pt x="6605" y="13176"/>
                  </a:cubicBezTo>
                  <a:cubicBezTo>
                    <a:pt x="10241" y="13176"/>
                    <a:pt x="13176" y="10241"/>
                    <a:pt x="13176" y="6605"/>
                  </a:cubicBezTo>
                  <a:cubicBezTo>
                    <a:pt x="13176" y="2936"/>
                    <a:pt x="10241" y="0"/>
                    <a:pt x="6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1"/>
            <p:cNvSpPr/>
            <p:nvPr/>
          </p:nvSpPr>
          <p:spPr>
            <a:xfrm>
              <a:off x="7325950" y="3230125"/>
              <a:ext cx="114275" cy="114275"/>
            </a:xfrm>
            <a:custGeom>
              <a:rect b="b" l="l" r="r" t="t"/>
              <a:pathLst>
                <a:path extrusionOk="0" h="4571" w="4571">
                  <a:moveTo>
                    <a:pt x="2302" y="0"/>
                  </a:moveTo>
                  <a:cubicBezTo>
                    <a:pt x="1034" y="0"/>
                    <a:pt x="0" y="1034"/>
                    <a:pt x="0" y="2302"/>
                  </a:cubicBezTo>
                  <a:cubicBezTo>
                    <a:pt x="0" y="3536"/>
                    <a:pt x="1034" y="4570"/>
                    <a:pt x="2302" y="4570"/>
                  </a:cubicBezTo>
                  <a:cubicBezTo>
                    <a:pt x="3569" y="4570"/>
                    <a:pt x="4570" y="3536"/>
                    <a:pt x="4570" y="2302"/>
                  </a:cubicBezTo>
                  <a:cubicBezTo>
                    <a:pt x="4570" y="1034"/>
                    <a:pt x="3569" y="0"/>
                    <a:pt x="23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1"/>
            <p:cNvSpPr/>
            <p:nvPr/>
          </p:nvSpPr>
          <p:spPr>
            <a:xfrm>
              <a:off x="7348450" y="3252625"/>
              <a:ext cx="69250" cy="69250"/>
            </a:xfrm>
            <a:custGeom>
              <a:rect b="b" l="l" r="r" t="t"/>
              <a:pathLst>
                <a:path extrusionOk="0" h="2770" w="2770">
                  <a:moveTo>
                    <a:pt x="1402" y="1"/>
                  </a:moveTo>
                  <a:cubicBezTo>
                    <a:pt x="635" y="1"/>
                    <a:pt x="1" y="635"/>
                    <a:pt x="1" y="1402"/>
                  </a:cubicBezTo>
                  <a:cubicBezTo>
                    <a:pt x="1" y="2136"/>
                    <a:pt x="635" y="2770"/>
                    <a:pt x="1402" y="2770"/>
                  </a:cubicBezTo>
                  <a:cubicBezTo>
                    <a:pt x="2169" y="2770"/>
                    <a:pt x="2769" y="2136"/>
                    <a:pt x="2769" y="1402"/>
                  </a:cubicBezTo>
                  <a:cubicBezTo>
                    <a:pt x="2769" y="635"/>
                    <a:pt x="2169" y="1"/>
                    <a:pt x="1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1"/>
            <p:cNvSpPr/>
            <p:nvPr/>
          </p:nvSpPr>
          <p:spPr>
            <a:xfrm>
              <a:off x="7464375" y="3267650"/>
              <a:ext cx="47550" cy="34200"/>
            </a:xfrm>
            <a:custGeom>
              <a:rect b="b" l="l" r="r" t="t"/>
              <a:pathLst>
                <a:path extrusionOk="0" h="1368" w="1902">
                  <a:moveTo>
                    <a:pt x="1401" y="0"/>
                  </a:moveTo>
                  <a:lnTo>
                    <a:pt x="301" y="301"/>
                  </a:lnTo>
                  <a:cubicBezTo>
                    <a:pt x="134" y="301"/>
                    <a:pt x="0" y="401"/>
                    <a:pt x="0" y="567"/>
                  </a:cubicBezTo>
                  <a:lnTo>
                    <a:pt x="0" y="801"/>
                  </a:lnTo>
                  <a:cubicBezTo>
                    <a:pt x="0" y="968"/>
                    <a:pt x="134" y="1068"/>
                    <a:pt x="301" y="1068"/>
                  </a:cubicBezTo>
                  <a:lnTo>
                    <a:pt x="1401" y="1368"/>
                  </a:lnTo>
                  <a:cubicBezTo>
                    <a:pt x="1668" y="1368"/>
                    <a:pt x="1902" y="1134"/>
                    <a:pt x="1902" y="868"/>
                  </a:cubicBezTo>
                  <a:lnTo>
                    <a:pt x="1902" y="501"/>
                  </a:lnTo>
                  <a:cubicBezTo>
                    <a:pt x="1902" y="200"/>
                    <a:pt x="1668" y="0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1"/>
            <p:cNvSpPr/>
            <p:nvPr/>
          </p:nvSpPr>
          <p:spPr>
            <a:xfrm>
              <a:off x="7447700" y="3209800"/>
              <a:ext cx="51725" cy="41175"/>
            </a:xfrm>
            <a:custGeom>
              <a:rect b="b" l="l" r="r" t="t"/>
              <a:pathLst>
                <a:path extrusionOk="0" h="1647" w="2069">
                  <a:moveTo>
                    <a:pt x="1286" y="0"/>
                  </a:moveTo>
                  <a:cubicBezTo>
                    <a:pt x="1203" y="0"/>
                    <a:pt x="1117" y="15"/>
                    <a:pt x="1034" y="46"/>
                  </a:cubicBezTo>
                  <a:lnTo>
                    <a:pt x="200" y="847"/>
                  </a:lnTo>
                  <a:cubicBezTo>
                    <a:pt x="34" y="947"/>
                    <a:pt x="0" y="1147"/>
                    <a:pt x="100" y="1280"/>
                  </a:cubicBezTo>
                  <a:lnTo>
                    <a:pt x="200" y="1480"/>
                  </a:lnTo>
                  <a:cubicBezTo>
                    <a:pt x="269" y="1594"/>
                    <a:pt x="384" y="1646"/>
                    <a:pt x="493" y="1646"/>
                  </a:cubicBezTo>
                  <a:cubicBezTo>
                    <a:pt x="543" y="1646"/>
                    <a:pt x="592" y="1635"/>
                    <a:pt x="634" y="1614"/>
                  </a:cubicBezTo>
                  <a:lnTo>
                    <a:pt x="1735" y="1280"/>
                  </a:lnTo>
                  <a:cubicBezTo>
                    <a:pt x="1968" y="1147"/>
                    <a:pt x="2068" y="847"/>
                    <a:pt x="1868" y="546"/>
                  </a:cubicBezTo>
                  <a:lnTo>
                    <a:pt x="1735" y="213"/>
                  </a:lnTo>
                  <a:cubicBezTo>
                    <a:pt x="1643" y="75"/>
                    <a:pt x="1471" y="0"/>
                    <a:pt x="1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1"/>
            <p:cNvSpPr/>
            <p:nvPr/>
          </p:nvSpPr>
          <p:spPr>
            <a:xfrm>
              <a:off x="7412675" y="3171350"/>
              <a:ext cx="45050" cy="48125"/>
            </a:xfrm>
            <a:custGeom>
              <a:rect b="b" l="l" r="r" t="t"/>
              <a:pathLst>
                <a:path extrusionOk="0" h="1925" w="1802">
                  <a:moveTo>
                    <a:pt x="829" y="0"/>
                  </a:moveTo>
                  <a:cubicBezTo>
                    <a:pt x="663" y="0"/>
                    <a:pt x="488" y="96"/>
                    <a:pt x="401" y="250"/>
                  </a:cubicBezTo>
                  <a:lnTo>
                    <a:pt x="67" y="1351"/>
                  </a:lnTo>
                  <a:cubicBezTo>
                    <a:pt x="0" y="1517"/>
                    <a:pt x="67" y="1684"/>
                    <a:pt x="200" y="1751"/>
                  </a:cubicBezTo>
                  <a:lnTo>
                    <a:pt x="401" y="1884"/>
                  </a:lnTo>
                  <a:cubicBezTo>
                    <a:pt x="448" y="1913"/>
                    <a:pt x="495" y="1925"/>
                    <a:pt x="541" y="1925"/>
                  </a:cubicBezTo>
                  <a:cubicBezTo>
                    <a:pt x="657" y="1925"/>
                    <a:pt x="762" y="1846"/>
                    <a:pt x="834" y="1751"/>
                  </a:cubicBezTo>
                  <a:lnTo>
                    <a:pt x="1635" y="917"/>
                  </a:lnTo>
                  <a:cubicBezTo>
                    <a:pt x="1802" y="683"/>
                    <a:pt x="1701" y="383"/>
                    <a:pt x="1401" y="250"/>
                  </a:cubicBezTo>
                  <a:lnTo>
                    <a:pt x="1068" y="83"/>
                  </a:lnTo>
                  <a:cubicBezTo>
                    <a:pt x="999" y="26"/>
                    <a:pt x="915" y="0"/>
                    <a:pt x="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1"/>
            <p:cNvSpPr/>
            <p:nvPr/>
          </p:nvSpPr>
          <p:spPr>
            <a:xfrm>
              <a:off x="7363475" y="3159225"/>
              <a:ext cx="34200" cy="46725"/>
            </a:xfrm>
            <a:custGeom>
              <a:rect b="b" l="l" r="r" t="t"/>
              <a:pathLst>
                <a:path extrusionOk="0" h="1869" w="1368">
                  <a:moveTo>
                    <a:pt x="501" y="1"/>
                  </a:moveTo>
                  <a:cubicBezTo>
                    <a:pt x="200" y="1"/>
                    <a:pt x="0" y="201"/>
                    <a:pt x="0" y="501"/>
                  </a:cubicBezTo>
                  <a:lnTo>
                    <a:pt x="300" y="1569"/>
                  </a:lnTo>
                  <a:cubicBezTo>
                    <a:pt x="300" y="1735"/>
                    <a:pt x="434" y="1869"/>
                    <a:pt x="601" y="1869"/>
                  </a:cubicBezTo>
                  <a:lnTo>
                    <a:pt x="801" y="1869"/>
                  </a:lnTo>
                  <a:cubicBezTo>
                    <a:pt x="968" y="1869"/>
                    <a:pt x="1101" y="1735"/>
                    <a:pt x="1101" y="1569"/>
                  </a:cubicBezTo>
                  <a:lnTo>
                    <a:pt x="1368" y="501"/>
                  </a:lnTo>
                  <a:cubicBezTo>
                    <a:pt x="1368" y="234"/>
                    <a:pt x="1168" y="1"/>
                    <a:pt x="8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1"/>
            <p:cNvSpPr/>
            <p:nvPr/>
          </p:nvSpPr>
          <p:spPr>
            <a:xfrm>
              <a:off x="7305100" y="3174225"/>
              <a:ext cx="44225" cy="47550"/>
            </a:xfrm>
            <a:custGeom>
              <a:rect b="b" l="l" r="r" t="t"/>
              <a:pathLst>
                <a:path extrusionOk="0" h="1902" w="1769">
                  <a:moveTo>
                    <a:pt x="890" y="0"/>
                  </a:moveTo>
                  <a:cubicBezTo>
                    <a:pt x="802" y="0"/>
                    <a:pt x="714" y="22"/>
                    <a:pt x="634" y="68"/>
                  </a:cubicBezTo>
                  <a:lnTo>
                    <a:pt x="300" y="235"/>
                  </a:lnTo>
                  <a:cubicBezTo>
                    <a:pt x="100" y="368"/>
                    <a:pt x="0" y="635"/>
                    <a:pt x="134" y="902"/>
                  </a:cubicBezTo>
                  <a:lnTo>
                    <a:pt x="934" y="1736"/>
                  </a:lnTo>
                  <a:cubicBezTo>
                    <a:pt x="980" y="1850"/>
                    <a:pt x="1088" y="1902"/>
                    <a:pt x="1194" y="1902"/>
                  </a:cubicBezTo>
                  <a:cubicBezTo>
                    <a:pt x="1243" y="1902"/>
                    <a:pt x="1292" y="1890"/>
                    <a:pt x="1334" y="1869"/>
                  </a:cubicBezTo>
                  <a:lnTo>
                    <a:pt x="1535" y="1736"/>
                  </a:lnTo>
                  <a:cubicBezTo>
                    <a:pt x="1701" y="1636"/>
                    <a:pt x="1768" y="1436"/>
                    <a:pt x="1668" y="1302"/>
                  </a:cubicBezTo>
                  <a:lnTo>
                    <a:pt x="1334" y="235"/>
                  </a:lnTo>
                  <a:cubicBezTo>
                    <a:pt x="1225" y="81"/>
                    <a:pt x="1058" y="0"/>
                    <a:pt x="8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1"/>
            <p:cNvSpPr/>
            <p:nvPr/>
          </p:nvSpPr>
          <p:spPr>
            <a:xfrm>
              <a:off x="7265075" y="3215950"/>
              <a:ext cx="51725" cy="40700"/>
            </a:xfrm>
            <a:custGeom>
              <a:rect b="b" l="l" r="r" t="t"/>
              <a:pathLst>
                <a:path extrusionOk="0" h="1628" w="2069">
                  <a:moveTo>
                    <a:pt x="778" y="0"/>
                  </a:moveTo>
                  <a:cubicBezTo>
                    <a:pt x="600" y="0"/>
                    <a:pt x="423" y="89"/>
                    <a:pt x="334" y="267"/>
                  </a:cubicBezTo>
                  <a:lnTo>
                    <a:pt x="200" y="601"/>
                  </a:lnTo>
                  <a:cubicBezTo>
                    <a:pt x="0" y="801"/>
                    <a:pt x="100" y="1134"/>
                    <a:pt x="334" y="1268"/>
                  </a:cubicBezTo>
                  <a:lnTo>
                    <a:pt x="1434" y="1601"/>
                  </a:lnTo>
                  <a:cubicBezTo>
                    <a:pt x="1479" y="1619"/>
                    <a:pt x="1524" y="1628"/>
                    <a:pt x="1567" y="1628"/>
                  </a:cubicBezTo>
                  <a:cubicBezTo>
                    <a:pt x="1686" y="1628"/>
                    <a:pt x="1795" y="1566"/>
                    <a:pt x="1868" y="1468"/>
                  </a:cubicBezTo>
                  <a:lnTo>
                    <a:pt x="1968" y="1268"/>
                  </a:lnTo>
                  <a:cubicBezTo>
                    <a:pt x="2068" y="1101"/>
                    <a:pt x="1968" y="934"/>
                    <a:pt x="1868" y="834"/>
                  </a:cubicBezTo>
                  <a:lnTo>
                    <a:pt x="1034" y="67"/>
                  </a:lnTo>
                  <a:cubicBezTo>
                    <a:pt x="956" y="22"/>
                    <a:pt x="867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1"/>
            <p:cNvSpPr/>
            <p:nvPr/>
          </p:nvSpPr>
          <p:spPr>
            <a:xfrm>
              <a:off x="7255900" y="3272650"/>
              <a:ext cx="47550" cy="34225"/>
            </a:xfrm>
            <a:custGeom>
              <a:rect b="b" l="l" r="r" t="t"/>
              <a:pathLst>
                <a:path extrusionOk="0" h="1369" w="1902">
                  <a:moveTo>
                    <a:pt x="500" y="0"/>
                  </a:moveTo>
                  <a:cubicBezTo>
                    <a:pt x="234" y="0"/>
                    <a:pt x="0" y="234"/>
                    <a:pt x="0" y="501"/>
                  </a:cubicBezTo>
                  <a:lnTo>
                    <a:pt x="0" y="868"/>
                  </a:lnTo>
                  <a:cubicBezTo>
                    <a:pt x="0" y="1168"/>
                    <a:pt x="234" y="1368"/>
                    <a:pt x="500" y="1368"/>
                  </a:cubicBezTo>
                  <a:lnTo>
                    <a:pt x="1601" y="1068"/>
                  </a:lnTo>
                  <a:cubicBezTo>
                    <a:pt x="1768" y="1068"/>
                    <a:pt x="1901" y="968"/>
                    <a:pt x="1901" y="801"/>
                  </a:cubicBezTo>
                  <a:lnTo>
                    <a:pt x="1901" y="601"/>
                  </a:lnTo>
                  <a:cubicBezTo>
                    <a:pt x="1901" y="434"/>
                    <a:pt x="1768" y="301"/>
                    <a:pt x="1601" y="301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1"/>
            <p:cNvSpPr/>
            <p:nvPr/>
          </p:nvSpPr>
          <p:spPr>
            <a:xfrm>
              <a:off x="7268400" y="3323775"/>
              <a:ext cx="51725" cy="41325"/>
            </a:xfrm>
            <a:custGeom>
              <a:rect b="b" l="l" r="r" t="t"/>
              <a:pathLst>
                <a:path extrusionOk="0" h="1653" w="2069">
                  <a:moveTo>
                    <a:pt x="1603" y="1"/>
                  </a:moveTo>
                  <a:cubicBezTo>
                    <a:pt x="1544" y="1"/>
                    <a:pt x="1485" y="19"/>
                    <a:pt x="1435" y="57"/>
                  </a:cubicBezTo>
                  <a:lnTo>
                    <a:pt x="334" y="391"/>
                  </a:lnTo>
                  <a:cubicBezTo>
                    <a:pt x="101" y="491"/>
                    <a:pt x="0" y="791"/>
                    <a:pt x="167" y="1091"/>
                  </a:cubicBezTo>
                  <a:lnTo>
                    <a:pt x="334" y="1425"/>
                  </a:lnTo>
                  <a:cubicBezTo>
                    <a:pt x="426" y="1562"/>
                    <a:pt x="596" y="1652"/>
                    <a:pt x="769" y="1652"/>
                  </a:cubicBezTo>
                  <a:cubicBezTo>
                    <a:pt x="848" y="1652"/>
                    <a:pt x="928" y="1633"/>
                    <a:pt x="1001" y="1591"/>
                  </a:cubicBezTo>
                  <a:lnTo>
                    <a:pt x="1835" y="791"/>
                  </a:lnTo>
                  <a:cubicBezTo>
                    <a:pt x="2002" y="724"/>
                    <a:pt x="2069" y="491"/>
                    <a:pt x="1969" y="391"/>
                  </a:cubicBezTo>
                  <a:lnTo>
                    <a:pt x="1835" y="157"/>
                  </a:lnTo>
                  <a:cubicBezTo>
                    <a:pt x="1793" y="53"/>
                    <a:pt x="1700" y="1"/>
                    <a:pt x="16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1"/>
            <p:cNvSpPr/>
            <p:nvPr/>
          </p:nvSpPr>
          <p:spPr>
            <a:xfrm>
              <a:off x="7310100" y="3355400"/>
              <a:ext cx="44225" cy="47775"/>
            </a:xfrm>
            <a:custGeom>
              <a:rect b="b" l="l" r="r" t="t"/>
              <a:pathLst>
                <a:path extrusionOk="0" h="1911" w="1769">
                  <a:moveTo>
                    <a:pt x="1202" y="0"/>
                  </a:moveTo>
                  <a:cubicBezTo>
                    <a:pt x="1086" y="0"/>
                    <a:pt x="983" y="62"/>
                    <a:pt x="934" y="160"/>
                  </a:cubicBezTo>
                  <a:lnTo>
                    <a:pt x="134" y="994"/>
                  </a:lnTo>
                  <a:cubicBezTo>
                    <a:pt x="0" y="1227"/>
                    <a:pt x="100" y="1527"/>
                    <a:pt x="334" y="1661"/>
                  </a:cubicBezTo>
                  <a:lnTo>
                    <a:pt x="667" y="1828"/>
                  </a:lnTo>
                  <a:cubicBezTo>
                    <a:pt x="736" y="1884"/>
                    <a:pt x="820" y="1910"/>
                    <a:pt x="906" y="1910"/>
                  </a:cubicBezTo>
                  <a:cubicBezTo>
                    <a:pt x="1072" y="1910"/>
                    <a:pt x="1247" y="1814"/>
                    <a:pt x="1335" y="1661"/>
                  </a:cubicBezTo>
                  <a:lnTo>
                    <a:pt x="1668" y="560"/>
                  </a:lnTo>
                  <a:cubicBezTo>
                    <a:pt x="1768" y="393"/>
                    <a:pt x="1668" y="226"/>
                    <a:pt x="1535" y="160"/>
                  </a:cubicBezTo>
                  <a:lnTo>
                    <a:pt x="1335" y="26"/>
                  </a:lnTo>
                  <a:cubicBezTo>
                    <a:pt x="1290" y="8"/>
                    <a:pt x="1245" y="0"/>
                    <a:pt x="1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1"/>
            <p:cNvSpPr/>
            <p:nvPr/>
          </p:nvSpPr>
          <p:spPr>
            <a:xfrm>
              <a:off x="7370150" y="3368550"/>
              <a:ext cx="34200" cy="46725"/>
            </a:xfrm>
            <a:custGeom>
              <a:rect b="b" l="l" r="r" t="t"/>
              <a:pathLst>
                <a:path extrusionOk="0" h="1869" w="1368">
                  <a:moveTo>
                    <a:pt x="567" y="1"/>
                  </a:moveTo>
                  <a:cubicBezTo>
                    <a:pt x="400" y="1"/>
                    <a:pt x="267" y="134"/>
                    <a:pt x="267" y="301"/>
                  </a:cubicBezTo>
                  <a:lnTo>
                    <a:pt x="0" y="1368"/>
                  </a:lnTo>
                  <a:cubicBezTo>
                    <a:pt x="0" y="1635"/>
                    <a:pt x="200" y="1869"/>
                    <a:pt x="500" y="1869"/>
                  </a:cubicBezTo>
                  <a:lnTo>
                    <a:pt x="867" y="1869"/>
                  </a:lnTo>
                  <a:cubicBezTo>
                    <a:pt x="1134" y="1869"/>
                    <a:pt x="1368" y="1668"/>
                    <a:pt x="1368" y="1368"/>
                  </a:cubicBezTo>
                  <a:lnTo>
                    <a:pt x="1067" y="301"/>
                  </a:lnTo>
                  <a:cubicBezTo>
                    <a:pt x="1067" y="134"/>
                    <a:pt x="934" y="1"/>
                    <a:pt x="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1"/>
            <p:cNvSpPr/>
            <p:nvPr/>
          </p:nvSpPr>
          <p:spPr>
            <a:xfrm>
              <a:off x="7418500" y="3352725"/>
              <a:ext cx="44225" cy="47575"/>
            </a:xfrm>
            <a:custGeom>
              <a:rect b="b" l="l" r="r" t="t"/>
              <a:pathLst>
                <a:path extrusionOk="0" h="1903" w="1769">
                  <a:moveTo>
                    <a:pt x="575" y="1"/>
                  </a:moveTo>
                  <a:cubicBezTo>
                    <a:pt x="526" y="1"/>
                    <a:pt x="477" y="12"/>
                    <a:pt x="434" y="33"/>
                  </a:cubicBezTo>
                  <a:lnTo>
                    <a:pt x="234" y="167"/>
                  </a:lnTo>
                  <a:cubicBezTo>
                    <a:pt x="34" y="267"/>
                    <a:pt x="1" y="467"/>
                    <a:pt x="101" y="600"/>
                  </a:cubicBezTo>
                  <a:lnTo>
                    <a:pt x="434" y="1668"/>
                  </a:lnTo>
                  <a:cubicBezTo>
                    <a:pt x="522" y="1821"/>
                    <a:pt x="682" y="1902"/>
                    <a:pt x="856" y="1902"/>
                  </a:cubicBezTo>
                  <a:cubicBezTo>
                    <a:pt x="948" y="1902"/>
                    <a:pt x="1043" y="1880"/>
                    <a:pt x="1135" y="1834"/>
                  </a:cubicBezTo>
                  <a:lnTo>
                    <a:pt x="1468" y="1668"/>
                  </a:lnTo>
                  <a:cubicBezTo>
                    <a:pt x="1669" y="1568"/>
                    <a:pt x="1769" y="1267"/>
                    <a:pt x="1635" y="1001"/>
                  </a:cubicBezTo>
                  <a:lnTo>
                    <a:pt x="835" y="167"/>
                  </a:lnTo>
                  <a:cubicBezTo>
                    <a:pt x="789" y="53"/>
                    <a:pt x="681" y="1"/>
                    <a:pt x="5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1"/>
            <p:cNvSpPr/>
            <p:nvPr/>
          </p:nvSpPr>
          <p:spPr>
            <a:xfrm>
              <a:off x="7450200" y="3317850"/>
              <a:ext cx="50900" cy="40725"/>
            </a:xfrm>
            <a:custGeom>
              <a:rect b="b" l="l" r="r" t="t"/>
              <a:pathLst>
                <a:path extrusionOk="0" h="1629" w="2036">
                  <a:moveTo>
                    <a:pt x="501" y="1"/>
                  </a:moveTo>
                  <a:cubicBezTo>
                    <a:pt x="383" y="1"/>
                    <a:pt x="274" y="63"/>
                    <a:pt x="200" y="161"/>
                  </a:cubicBezTo>
                  <a:lnTo>
                    <a:pt x="67" y="361"/>
                  </a:lnTo>
                  <a:cubicBezTo>
                    <a:pt x="0" y="527"/>
                    <a:pt x="67" y="694"/>
                    <a:pt x="200" y="794"/>
                  </a:cubicBezTo>
                  <a:lnTo>
                    <a:pt x="1034" y="1562"/>
                  </a:lnTo>
                  <a:cubicBezTo>
                    <a:pt x="1112" y="1606"/>
                    <a:pt x="1197" y="1628"/>
                    <a:pt x="1281" y="1628"/>
                  </a:cubicBezTo>
                  <a:cubicBezTo>
                    <a:pt x="1450" y="1628"/>
                    <a:pt x="1613" y="1539"/>
                    <a:pt x="1702" y="1361"/>
                  </a:cubicBezTo>
                  <a:lnTo>
                    <a:pt x="1868" y="1028"/>
                  </a:lnTo>
                  <a:cubicBezTo>
                    <a:pt x="2035" y="828"/>
                    <a:pt x="1968" y="494"/>
                    <a:pt x="1702" y="361"/>
                  </a:cubicBezTo>
                  <a:lnTo>
                    <a:pt x="634" y="27"/>
                  </a:lnTo>
                  <a:cubicBezTo>
                    <a:pt x="589" y="9"/>
                    <a:pt x="545" y="1"/>
                    <a:pt x="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1"/>
            <p:cNvSpPr/>
            <p:nvPr/>
          </p:nvSpPr>
          <p:spPr>
            <a:xfrm>
              <a:off x="7187500" y="2522125"/>
              <a:ext cx="85925" cy="141775"/>
            </a:xfrm>
            <a:custGeom>
              <a:rect b="b" l="l" r="r" t="t"/>
              <a:pathLst>
                <a:path extrusionOk="0" h="5671" w="3437">
                  <a:moveTo>
                    <a:pt x="2836" y="0"/>
                  </a:moveTo>
                  <a:cubicBezTo>
                    <a:pt x="1302" y="0"/>
                    <a:pt x="1" y="1268"/>
                    <a:pt x="1" y="2835"/>
                  </a:cubicBezTo>
                  <a:cubicBezTo>
                    <a:pt x="1" y="4370"/>
                    <a:pt x="1235" y="5671"/>
                    <a:pt x="2836" y="5671"/>
                  </a:cubicBezTo>
                  <a:cubicBezTo>
                    <a:pt x="3036" y="5671"/>
                    <a:pt x="3236" y="5637"/>
                    <a:pt x="3437" y="5604"/>
                  </a:cubicBezTo>
                  <a:lnTo>
                    <a:pt x="3437" y="100"/>
                  </a:lnTo>
                  <a:cubicBezTo>
                    <a:pt x="3236" y="33"/>
                    <a:pt x="3036" y="0"/>
                    <a:pt x="2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1"/>
            <p:cNvSpPr/>
            <p:nvPr/>
          </p:nvSpPr>
          <p:spPr>
            <a:xfrm>
              <a:off x="5969975" y="2524625"/>
              <a:ext cx="1331800" cy="738050"/>
            </a:xfrm>
            <a:custGeom>
              <a:rect b="b" l="l" r="r" t="t"/>
              <a:pathLst>
                <a:path extrusionOk="0" h="29522" w="53272">
                  <a:moveTo>
                    <a:pt x="47768" y="0"/>
                  </a:moveTo>
                  <a:lnTo>
                    <a:pt x="46767" y="5237"/>
                  </a:lnTo>
                  <a:cubicBezTo>
                    <a:pt x="46767" y="5237"/>
                    <a:pt x="49669" y="7505"/>
                    <a:pt x="49002" y="14510"/>
                  </a:cubicBezTo>
                  <a:cubicBezTo>
                    <a:pt x="48318" y="21600"/>
                    <a:pt x="43821" y="23936"/>
                    <a:pt x="39065" y="23936"/>
                  </a:cubicBezTo>
                  <a:cubicBezTo>
                    <a:pt x="36168" y="23936"/>
                    <a:pt x="33175" y="23069"/>
                    <a:pt x="30889" y="21882"/>
                  </a:cubicBezTo>
                  <a:cubicBezTo>
                    <a:pt x="24851" y="18747"/>
                    <a:pt x="24384" y="10074"/>
                    <a:pt x="24384" y="10074"/>
                  </a:cubicBezTo>
                  <a:lnTo>
                    <a:pt x="9040" y="10074"/>
                  </a:lnTo>
                  <a:cubicBezTo>
                    <a:pt x="9040" y="10074"/>
                    <a:pt x="0" y="16679"/>
                    <a:pt x="0" y="29521"/>
                  </a:cubicBezTo>
                  <a:lnTo>
                    <a:pt x="49636" y="29521"/>
                  </a:lnTo>
                  <a:lnTo>
                    <a:pt x="53272" y="14510"/>
                  </a:lnTo>
                  <a:lnTo>
                    <a:pt x="50203" y="3903"/>
                  </a:lnTo>
                  <a:lnTo>
                    <a:pt x="51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1"/>
            <p:cNvSpPr/>
            <p:nvPr/>
          </p:nvSpPr>
          <p:spPr>
            <a:xfrm>
              <a:off x="6633775" y="2134325"/>
              <a:ext cx="100925" cy="108450"/>
            </a:xfrm>
            <a:custGeom>
              <a:rect b="b" l="l" r="r" t="t"/>
              <a:pathLst>
                <a:path extrusionOk="0" h="4338" w="4037">
                  <a:moveTo>
                    <a:pt x="1969" y="1"/>
                  </a:moveTo>
                  <a:lnTo>
                    <a:pt x="1" y="2136"/>
                  </a:lnTo>
                  <a:lnTo>
                    <a:pt x="2769" y="4337"/>
                  </a:lnTo>
                  <a:lnTo>
                    <a:pt x="4037" y="1702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1"/>
            <p:cNvSpPr/>
            <p:nvPr/>
          </p:nvSpPr>
          <p:spPr>
            <a:xfrm>
              <a:off x="6682975" y="2133500"/>
              <a:ext cx="51725" cy="80925"/>
            </a:xfrm>
            <a:custGeom>
              <a:rect b="b" l="l" r="r" t="t"/>
              <a:pathLst>
                <a:path extrusionOk="0" h="3237" w="2069">
                  <a:moveTo>
                    <a:pt x="1" y="1"/>
                  </a:moveTo>
                  <a:lnTo>
                    <a:pt x="1" y="1"/>
                  </a:lnTo>
                  <a:cubicBezTo>
                    <a:pt x="34" y="301"/>
                    <a:pt x="134" y="634"/>
                    <a:pt x="234" y="901"/>
                  </a:cubicBezTo>
                  <a:cubicBezTo>
                    <a:pt x="334" y="1902"/>
                    <a:pt x="735" y="2702"/>
                    <a:pt x="1335" y="3236"/>
                  </a:cubicBezTo>
                  <a:lnTo>
                    <a:pt x="2069" y="17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1"/>
            <p:cNvSpPr/>
            <p:nvPr/>
          </p:nvSpPr>
          <p:spPr>
            <a:xfrm>
              <a:off x="6662975" y="2010075"/>
              <a:ext cx="168475" cy="169325"/>
            </a:xfrm>
            <a:custGeom>
              <a:rect b="b" l="l" r="r" t="t"/>
              <a:pathLst>
                <a:path extrusionOk="0" h="6773" w="6739">
                  <a:moveTo>
                    <a:pt x="3369" y="1"/>
                  </a:moveTo>
                  <a:cubicBezTo>
                    <a:pt x="1501" y="1"/>
                    <a:pt x="0" y="1535"/>
                    <a:pt x="0" y="3403"/>
                  </a:cubicBezTo>
                  <a:cubicBezTo>
                    <a:pt x="0" y="5238"/>
                    <a:pt x="1501" y="6772"/>
                    <a:pt x="3369" y="6772"/>
                  </a:cubicBezTo>
                  <a:cubicBezTo>
                    <a:pt x="5237" y="6772"/>
                    <a:pt x="6738" y="5238"/>
                    <a:pt x="6738" y="3403"/>
                  </a:cubicBezTo>
                  <a:cubicBezTo>
                    <a:pt x="6738" y="1535"/>
                    <a:pt x="5237" y="1"/>
                    <a:pt x="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1"/>
            <p:cNvSpPr/>
            <p:nvPr/>
          </p:nvSpPr>
          <p:spPr>
            <a:xfrm>
              <a:off x="6676800" y="2086525"/>
              <a:ext cx="35400" cy="46575"/>
            </a:xfrm>
            <a:custGeom>
              <a:rect b="b" l="l" r="r" t="t"/>
              <a:pathLst>
                <a:path extrusionOk="0" h="1863" w="1416">
                  <a:moveTo>
                    <a:pt x="805" y="1"/>
                  </a:moveTo>
                  <a:cubicBezTo>
                    <a:pt x="623" y="1"/>
                    <a:pt x="439" y="97"/>
                    <a:pt x="314" y="345"/>
                  </a:cubicBezTo>
                  <a:cubicBezTo>
                    <a:pt x="0" y="945"/>
                    <a:pt x="224" y="1863"/>
                    <a:pt x="819" y="1863"/>
                  </a:cubicBezTo>
                  <a:cubicBezTo>
                    <a:pt x="918" y="1863"/>
                    <a:pt x="1029" y="1837"/>
                    <a:pt x="1148" y="1779"/>
                  </a:cubicBezTo>
                  <a:lnTo>
                    <a:pt x="1415" y="545"/>
                  </a:lnTo>
                  <a:cubicBezTo>
                    <a:pt x="1415" y="273"/>
                    <a:pt x="1113" y="1"/>
                    <a:pt x="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1"/>
            <p:cNvSpPr/>
            <p:nvPr/>
          </p:nvSpPr>
          <p:spPr>
            <a:xfrm>
              <a:off x="6657125" y="2003700"/>
              <a:ext cx="156800" cy="148175"/>
            </a:xfrm>
            <a:custGeom>
              <a:rect b="b" l="l" r="r" t="t"/>
              <a:pathLst>
                <a:path extrusionOk="0" h="5927" w="6272">
                  <a:moveTo>
                    <a:pt x="3545" y="0"/>
                  </a:moveTo>
                  <a:cubicBezTo>
                    <a:pt x="3276" y="0"/>
                    <a:pt x="2985" y="28"/>
                    <a:pt x="2669" y="89"/>
                  </a:cubicBezTo>
                  <a:cubicBezTo>
                    <a:pt x="434" y="656"/>
                    <a:pt x="1" y="2924"/>
                    <a:pt x="1" y="2924"/>
                  </a:cubicBezTo>
                  <a:lnTo>
                    <a:pt x="334" y="5926"/>
                  </a:lnTo>
                  <a:lnTo>
                    <a:pt x="1602" y="5159"/>
                  </a:lnTo>
                  <a:cubicBezTo>
                    <a:pt x="868" y="5026"/>
                    <a:pt x="1001" y="4025"/>
                    <a:pt x="1001" y="4025"/>
                  </a:cubicBezTo>
                  <a:cubicBezTo>
                    <a:pt x="1164" y="3320"/>
                    <a:pt x="1547" y="3254"/>
                    <a:pt x="1685" y="3254"/>
                  </a:cubicBezTo>
                  <a:cubicBezTo>
                    <a:pt x="1716" y="3254"/>
                    <a:pt x="1735" y="3258"/>
                    <a:pt x="1735" y="3258"/>
                  </a:cubicBezTo>
                  <a:cubicBezTo>
                    <a:pt x="2436" y="3525"/>
                    <a:pt x="2236" y="4259"/>
                    <a:pt x="2236" y="4259"/>
                  </a:cubicBezTo>
                  <a:lnTo>
                    <a:pt x="3003" y="2657"/>
                  </a:lnTo>
                  <a:lnTo>
                    <a:pt x="3737" y="2657"/>
                  </a:lnTo>
                  <a:lnTo>
                    <a:pt x="4404" y="1557"/>
                  </a:lnTo>
                  <a:lnTo>
                    <a:pt x="6272" y="1557"/>
                  </a:lnTo>
                  <a:cubicBezTo>
                    <a:pt x="5985" y="1012"/>
                    <a:pt x="5182" y="0"/>
                    <a:pt x="3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1"/>
            <p:cNvSpPr/>
            <p:nvPr/>
          </p:nvSpPr>
          <p:spPr>
            <a:xfrm>
              <a:off x="6641275" y="1953600"/>
              <a:ext cx="181000" cy="127400"/>
            </a:xfrm>
            <a:custGeom>
              <a:rect b="b" l="l" r="r" t="t"/>
              <a:pathLst>
                <a:path extrusionOk="0" h="5096" w="7240">
                  <a:moveTo>
                    <a:pt x="4155" y="0"/>
                  </a:moveTo>
                  <a:cubicBezTo>
                    <a:pt x="3745" y="0"/>
                    <a:pt x="3275" y="49"/>
                    <a:pt x="2736" y="158"/>
                  </a:cubicBezTo>
                  <a:cubicBezTo>
                    <a:pt x="1" y="692"/>
                    <a:pt x="234" y="3360"/>
                    <a:pt x="234" y="3360"/>
                  </a:cubicBezTo>
                  <a:lnTo>
                    <a:pt x="635" y="5095"/>
                  </a:lnTo>
                  <a:lnTo>
                    <a:pt x="7239" y="4094"/>
                  </a:lnTo>
                  <a:cubicBezTo>
                    <a:pt x="7239" y="4094"/>
                    <a:pt x="6973" y="2160"/>
                    <a:pt x="6806" y="1693"/>
                  </a:cubicBezTo>
                  <a:cubicBezTo>
                    <a:pt x="6536" y="857"/>
                    <a:pt x="5875" y="0"/>
                    <a:pt x="4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1"/>
            <p:cNvSpPr/>
            <p:nvPr/>
          </p:nvSpPr>
          <p:spPr>
            <a:xfrm>
              <a:off x="6733025" y="1955050"/>
              <a:ext cx="89250" cy="112600"/>
            </a:xfrm>
            <a:custGeom>
              <a:rect b="b" l="l" r="r" t="t"/>
              <a:pathLst>
                <a:path extrusionOk="0" h="4504" w="3570">
                  <a:moveTo>
                    <a:pt x="1401" y="0"/>
                  </a:moveTo>
                  <a:cubicBezTo>
                    <a:pt x="0" y="967"/>
                    <a:pt x="134" y="2702"/>
                    <a:pt x="134" y="2702"/>
                  </a:cubicBezTo>
                  <a:lnTo>
                    <a:pt x="467" y="4503"/>
                  </a:lnTo>
                  <a:lnTo>
                    <a:pt x="3536" y="4036"/>
                  </a:lnTo>
                  <a:cubicBezTo>
                    <a:pt x="3569" y="4036"/>
                    <a:pt x="3303" y="2102"/>
                    <a:pt x="3136" y="1601"/>
                  </a:cubicBezTo>
                  <a:cubicBezTo>
                    <a:pt x="2902" y="934"/>
                    <a:pt x="2469" y="267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1"/>
            <p:cNvSpPr/>
            <p:nvPr/>
          </p:nvSpPr>
          <p:spPr>
            <a:xfrm>
              <a:off x="6799725" y="2024250"/>
              <a:ext cx="80925" cy="35050"/>
            </a:xfrm>
            <a:custGeom>
              <a:rect b="b" l="l" r="r" t="t"/>
              <a:pathLst>
                <a:path extrusionOk="0" h="1402" w="3237">
                  <a:moveTo>
                    <a:pt x="735" y="1"/>
                  </a:moveTo>
                  <a:lnTo>
                    <a:pt x="1" y="1402"/>
                  </a:lnTo>
                  <a:lnTo>
                    <a:pt x="3236" y="868"/>
                  </a:lnTo>
                  <a:lnTo>
                    <a:pt x="3070" y="60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1"/>
            <p:cNvSpPr/>
            <p:nvPr/>
          </p:nvSpPr>
          <p:spPr>
            <a:xfrm>
              <a:off x="6342750" y="2181025"/>
              <a:ext cx="416975" cy="475375"/>
            </a:xfrm>
            <a:custGeom>
              <a:rect b="b" l="l" r="r" t="t"/>
              <a:pathLst>
                <a:path extrusionOk="0" h="19015" w="16679">
                  <a:moveTo>
                    <a:pt x="11808" y="1"/>
                  </a:moveTo>
                  <a:cubicBezTo>
                    <a:pt x="11808" y="1"/>
                    <a:pt x="7605" y="2169"/>
                    <a:pt x="3769" y="7740"/>
                  </a:cubicBezTo>
                  <a:cubicBezTo>
                    <a:pt x="2402" y="9741"/>
                    <a:pt x="1067" y="12143"/>
                    <a:pt x="0" y="15078"/>
                  </a:cubicBezTo>
                  <a:lnTo>
                    <a:pt x="12742" y="19015"/>
                  </a:lnTo>
                  <a:cubicBezTo>
                    <a:pt x="12742" y="19015"/>
                    <a:pt x="12609" y="12510"/>
                    <a:pt x="14644" y="8874"/>
                  </a:cubicBezTo>
                  <a:cubicBezTo>
                    <a:pt x="16679" y="5305"/>
                    <a:pt x="14977" y="2569"/>
                    <a:pt x="14977" y="2569"/>
                  </a:cubicBezTo>
                  <a:lnTo>
                    <a:pt x="11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1"/>
            <p:cNvSpPr/>
            <p:nvPr/>
          </p:nvSpPr>
          <p:spPr>
            <a:xfrm>
              <a:off x="5856325" y="2090525"/>
              <a:ext cx="152025" cy="163925"/>
            </a:xfrm>
            <a:custGeom>
              <a:rect b="b" l="l" r="r" t="t"/>
              <a:pathLst>
                <a:path extrusionOk="0" h="6557" w="6081">
                  <a:moveTo>
                    <a:pt x="2363" y="0"/>
                  </a:moveTo>
                  <a:cubicBezTo>
                    <a:pt x="2284" y="0"/>
                    <a:pt x="2201" y="16"/>
                    <a:pt x="2111" y="52"/>
                  </a:cubicBezTo>
                  <a:cubicBezTo>
                    <a:pt x="1044" y="519"/>
                    <a:pt x="2412" y="3221"/>
                    <a:pt x="2412" y="3221"/>
                  </a:cubicBezTo>
                  <a:cubicBezTo>
                    <a:pt x="2412" y="3221"/>
                    <a:pt x="1666" y="2413"/>
                    <a:pt x="1040" y="2413"/>
                  </a:cubicBezTo>
                  <a:cubicBezTo>
                    <a:pt x="871" y="2413"/>
                    <a:pt x="711" y="2472"/>
                    <a:pt x="577" y="2620"/>
                  </a:cubicBezTo>
                  <a:cubicBezTo>
                    <a:pt x="0" y="3288"/>
                    <a:pt x="1826" y="4453"/>
                    <a:pt x="2160" y="4657"/>
                  </a:cubicBezTo>
                  <a:lnTo>
                    <a:pt x="2160" y="4657"/>
                  </a:lnTo>
                  <a:cubicBezTo>
                    <a:pt x="2053" y="4596"/>
                    <a:pt x="1797" y="4465"/>
                    <a:pt x="1558" y="4465"/>
                  </a:cubicBezTo>
                  <a:cubicBezTo>
                    <a:pt x="1345" y="4465"/>
                    <a:pt x="1145" y="4569"/>
                    <a:pt x="1077" y="4922"/>
                  </a:cubicBezTo>
                  <a:cubicBezTo>
                    <a:pt x="910" y="5789"/>
                    <a:pt x="4079" y="6556"/>
                    <a:pt x="4079" y="6556"/>
                  </a:cubicBezTo>
                  <a:cubicBezTo>
                    <a:pt x="4079" y="6556"/>
                    <a:pt x="6081" y="3888"/>
                    <a:pt x="5414" y="3421"/>
                  </a:cubicBezTo>
                  <a:cubicBezTo>
                    <a:pt x="5305" y="3345"/>
                    <a:pt x="5202" y="3313"/>
                    <a:pt x="5105" y="3313"/>
                  </a:cubicBezTo>
                  <a:cubicBezTo>
                    <a:pt x="4851" y="3313"/>
                    <a:pt x="4641" y="3532"/>
                    <a:pt x="4497" y="3747"/>
                  </a:cubicBezTo>
                  <a:lnTo>
                    <a:pt x="4497" y="3747"/>
                  </a:lnTo>
                  <a:cubicBezTo>
                    <a:pt x="4834" y="3073"/>
                    <a:pt x="5383" y="1782"/>
                    <a:pt x="4747" y="1586"/>
                  </a:cubicBezTo>
                  <a:cubicBezTo>
                    <a:pt x="4684" y="1569"/>
                    <a:pt x="4624" y="1561"/>
                    <a:pt x="4567" y="1561"/>
                  </a:cubicBezTo>
                  <a:cubicBezTo>
                    <a:pt x="3828" y="1561"/>
                    <a:pt x="3512" y="2854"/>
                    <a:pt x="3512" y="2854"/>
                  </a:cubicBezTo>
                  <a:cubicBezTo>
                    <a:pt x="3512" y="2854"/>
                    <a:pt x="3397" y="0"/>
                    <a:pt x="2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1"/>
            <p:cNvSpPr/>
            <p:nvPr/>
          </p:nvSpPr>
          <p:spPr>
            <a:xfrm>
              <a:off x="5903250" y="2229100"/>
              <a:ext cx="171000" cy="276225"/>
            </a:xfrm>
            <a:custGeom>
              <a:rect b="b" l="l" r="r" t="t"/>
              <a:pathLst>
                <a:path extrusionOk="0" h="11049" w="6840">
                  <a:moveTo>
                    <a:pt x="2766" y="1"/>
                  </a:moveTo>
                  <a:cubicBezTo>
                    <a:pt x="2503" y="1"/>
                    <a:pt x="2237" y="57"/>
                    <a:pt x="1969" y="146"/>
                  </a:cubicBezTo>
                  <a:cubicBezTo>
                    <a:pt x="735" y="546"/>
                    <a:pt x="1" y="1480"/>
                    <a:pt x="1002" y="4482"/>
                  </a:cubicBezTo>
                  <a:cubicBezTo>
                    <a:pt x="1986" y="7342"/>
                    <a:pt x="4182" y="11049"/>
                    <a:pt x="5426" y="11049"/>
                  </a:cubicBezTo>
                  <a:cubicBezTo>
                    <a:pt x="5488" y="11049"/>
                    <a:pt x="5548" y="11040"/>
                    <a:pt x="5605" y="11020"/>
                  </a:cubicBezTo>
                  <a:cubicBezTo>
                    <a:pt x="6839" y="10587"/>
                    <a:pt x="6339" y="6017"/>
                    <a:pt x="5338" y="3015"/>
                  </a:cubicBezTo>
                  <a:cubicBezTo>
                    <a:pt x="4560" y="682"/>
                    <a:pt x="3682" y="1"/>
                    <a:pt x="2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1"/>
            <p:cNvSpPr/>
            <p:nvPr/>
          </p:nvSpPr>
          <p:spPr>
            <a:xfrm>
              <a:off x="6025000" y="2266925"/>
              <a:ext cx="117625" cy="134225"/>
            </a:xfrm>
            <a:custGeom>
              <a:rect b="b" l="l" r="r" t="t"/>
              <a:pathLst>
                <a:path extrusionOk="0" h="5369" w="4705">
                  <a:moveTo>
                    <a:pt x="1969" y="334"/>
                  </a:moveTo>
                  <a:lnTo>
                    <a:pt x="3704" y="634"/>
                  </a:lnTo>
                  <a:cubicBezTo>
                    <a:pt x="3704" y="634"/>
                    <a:pt x="3347" y="1882"/>
                    <a:pt x="2662" y="1882"/>
                  </a:cubicBezTo>
                  <a:cubicBezTo>
                    <a:pt x="2621" y="1882"/>
                    <a:pt x="2579" y="1878"/>
                    <a:pt x="2536" y="1869"/>
                  </a:cubicBezTo>
                  <a:cubicBezTo>
                    <a:pt x="1769" y="1669"/>
                    <a:pt x="1969" y="334"/>
                    <a:pt x="1969" y="334"/>
                  </a:cubicBezTo>
                  <a:close/>
                  <a:moveTo>
                    <a:pt x="1002" y="1"/>
                  </a:moveTo>
                  <a:lnTo>
                    <a:pt x="1002" y="1"/>
                  </a:lnTo>
                  <a:cubicBezTo>
                    <a:pt x="1002" y="1"/>
                    <a:pt x="1469" y="1202"/>
                    <a:pt x="1168" y="2336"/>
                  </a:cubicBezTo>
                  <a:cubicBezTo>
                    <a:pt x="868" y="3470"/>
                    <a:pt x="268" y="3737"/>
                    <a:pt x="134" y="4204"/>
                  </a:cubicBezTo>
                  <a:cubicBezTo>
                    <a:pt x="1" y="4671"/>
                    <a:pt x="802" y="5004"/>
                    <a:pt x="1669" y="5204"/>
                  </a:cubicBezTo>
                  <a:cubicBezTo>
                    <a:pt x="2071" y="5297"/>
                    <a:pt x="2465" y="5368"/>
                    <a:pt x="2786" y="5368"/>
                  </a:cubicBezTo>
                  <a:cubicBezTo>
                    <a:pt x="3158" y="5368"/>
                    <a:pt x="3432" y="5273"/>
                    <a:pt x="3503" y="5004"/>
                  </a:cubicBezTo>
                  <a:cubicBezTo>
                    <a:pt x="3637" y="4537"/>
                    <a:pt x="3170" y="3970"/>
                    <a:pt x="3470" y="2869"/>
                  </a:cubicBezTo>
                  <a:cubicBezTo>
                    <a:pt x="3770" y="1802"/>
                    <a:pt x="4704" y="868"/>
                    <a:pt x="4704" y="868"/>
                  </a:cubicBezTo>
                  <a:lnTo>
                    <a:pt x="2970" y="34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1"/>
            <p:cNvSpPr/>
            <p:nvPr/>
          </p:nvSpPr>
          <p:spPr>
            <a:xfrm>
              <a:off x="6005000" y="2170850"/>
              <a:ext cx="193500" cy="141700"/>
            </a:xfrm>
            <a:custGeom>
              <a:rect b="b" l="l" r="r" t="t"/>
              <a:pathLst>
                <a:path extrusionOk="0" h="5668" w="7740">
                  <a:moveTo>
                    <a:pt x="3295" y="1"/>
                  </a:moveTo>
                  <a:cubicBezTo>
                    <a:pt x="2775" y="1"/>
                    <a:pt x="2308" y="344"/>
                    <a:pt x="2169" y="875"/>
                  </a:cubicBezTo>
                  <a:cubicBezTo>
                    <a:pt x="2135" y="875"/>
                    <a:pt x="2102" y="842"/>
                    <a:pt x="2069" y="842"/>
                  </a:cubicBezTo>
                  <a:cubicBezTo>
                    <a:pt x="1971" y="816"/>
                    <a:pt x="1873" y="804"/>
                    <a:pt x="1777" y="804"/>
                  </a:cubicBezTo>
                  <a:cubicBezTo>
                    <a:pt x="1251" y="804"/>
                    <a:pt x="775" y="1173"/>
                    <a:pt x="634" y="1709"/>
                  </a:cubicBezTo>
                  <a:cubicBezTo>
                    <a:pt x="601" y="1876"/>
                    <a:pt x="601" y="2042"/>
                    <a:pt x="634" y="2176"/>
                  </a:cubicBezTo>
                  <a:cubicBezTo>
                    <a:pt x="401" y="2309"/>
                    <a:pt x="167" y="2509"/>
                    <a:pt x="134" y="2810"/>
                  </a:cubicBezTo>
                  <a:cubicBezTo>
                    <a:pt x="0" y="3310"/>
                    <a:pt x="301" y="3810"/>
                    <a:pt x="801" y="3910"/>
                  </a:cubicBezTo>
                  <a:lnTo>
                    <a:pt x="934" y="3910"/>
                  </a:lnTo>
                  <a:cubicBezTo>
                    <a:pt x="834" y="4511"/>
                    <a:pt x="1235" y="5078"/>
                    <a:pt x="1802" y="5245"/>
                  </a:cubicBezTo>
                  <a:cubicBezTo>
                    <a:pt x="1905" y="5272"/>
                    <a:pt x="2008" y="5286"/>
                    <a:pt x="2109" y="5286"/>
                  </a:cubicBezTo>
                  <a:cubicBezTo>
                    <a:pt x="2499" y="5286"/>
                    <a:pt x="2857" y="5088"/>
                    <a:pt x="3069" y="4744"/>
                  </a:cubicBezTo>
                  <a:cubicBezTo>
                    <a:pt x="3236" y="4911"/>
                    <a:pt x="3403" y="5045"/>
                    <a:pt x="3636" y="5078"/>
                  </a:cubicBezTo>
                  <a:cubicBezTo>
                    <a:pt x="3720" y="5111"/>
                    <a:pt x="3795" y="5128"/>
                    <a:pt x="3870" y="5128"/>
                  </a:cubicBezTo>
                  <a:cubicBezTo>
                    <a:pt x="3945" y="5128"/>
                    <a:pt x="4020" y="5111"/>
                    <a:pt x="4103" y="5078"/>
                  </a:cubicBezTo>
                  <a:cubicBezTo>
                    <a:pt x="4270" y="5345"/>
                    <a:pt x="4504" y="5545"/>
                    <a:pt x="4804" y="5645"/>
                  </a:cubicBezTo>
                  <a:cubicBezTo>
                    <a:pt x="4885" y="5660"/>
                    <a:pt x="4968" y="5668"/>
                    <a:pt x="5051" y="5668"/>
                  </a:cubicBezTo>
                  <a:cubicBezTo>
                    <a:pt x="5511" y="5668"/>
                    <a:pt x="5968" y="5435"/>
                    <a:pt x="6138" y="5011"/>
                  </a:cubicBezTo>
                  <a:cubicBezTo>
                    <a:pt x="6272" y="5078"/>
                    <a:pt x="6372" y="5178"/>
                    <a:pt x="6505" y="5211"/>
                  </a:cubicBezTo>
                  <a:cubicBezTo>
                    <a:pt x="6585" y="5233"/>
                    <a:pt x="6666" y="5243"/>
                    <a:pt x="6745" y="5243"/>
                  </a:cubicBezTo>
                  <a:cubicBezTo>
                    <a:pt x="7157" y="5243"/>
                    <a:pt x="7527" y="4964"/>
                    <a:pt x="7639" y="4544"/>
                  </a:cubicBezTo>
                  <a:cubicBezTo>
                    <a:pt x="7739" y="4044"/>
                    <a:pt x="7439" y="3543"/>
                    <a:pt x="6939" y="3410"/>
                  </a:cubicBezTo>
                  <a:lnTo>
                    <a:pt x="6839" y="3410"/>
                  </a:lnTo>
                  <a:cubicBezTo>
                    <a:pt x="6905" y="3343"/>
                    <a:pt x="6905" y="3310"/>
                    <a:pt x="6939" y="3210"/>
                  </a:cubicBezTo>
                  <a:cubicBezTo>
                    <a:pt x="7105" y="2576"/>
                    <a:pt x="6672" y="1976"/>
                    <a:pt x="6071" y="1809"/>
                  </a:cubicBezTo>
                  <a:cubicBezTo>
                    <a:pt x="5955" y="1776"/>
                    <a:pt x="5855" y="1759"/>
                    <a:pt x="5763" y="1759"/>
                  </a:cubicBezTo>
                  <a:cubicBezTo>
                    <a:pt x="5671" y="1759"/>
                    <a:pt x="5588" y="1776"/>
                    <a:pt x="5504" y="1809"/>
                  </a:cubicBezTo>
                  <a:cubicBezTo>
                    <a:pt x="5404" y="1475"/>
                    <a:pt x="5104" y="1175"/>
                    <a:pt x="4737" y="1075"/>
                  </a:cubicBezTo>
                  <a:cubicBezTo>
                    <a:pt x="4637" y="1042"/>
                    <a:pt x="4570" y="1042"/>
                    <a:pt x="4470" y="1042"/>
                  </a:cubicBezTo>
                  <a:cubicBezTo>
                    <a:pt x="4437" y="575"/>
                    <a:pt x="4103" y="174"/>
                    <a:pt x="3603" y="41"/>
                  </a:cubicBezTo>
                  <a:cubicBezTo>
                    <a:pt x="3500" y="14"/>
                    <a:pt x="3396" y="1"/>
                    <a:pt x="3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1"/>
            <p:cNvSpPr/>
            <p:nvPr/>
          </p:nvSpPr>
          <p:spPr>
            <a:xfrm>
              <a:off x="6102575" y="2186525"/>
              <a:ext cx="207675" cy="275575"/>
            </a:xfrm>
            <a:custGeom>
              <a:rect b="b" l="l" r="r" t="t"/>
              <a:pathLst>
                <a:path extrusionOk="0" h="11023" w="8307">
                  <a:moveTo>
                    <a:pt x="6280" y="0"/>
                  </a:moveTo>
                  <a:cubicBezTo>
                    <a:pt x="5446" y="0"/>
                    <a:pt x="4488" y="529"/>
                    <a:pt x="3736" y="1849"/>
                  </a:cubicBezTo>
                  <a:cubicBezTo>
                    <a:pt x="2002" y="4918"/>
                    <a:pt x="0" y="8454"/>
                    <a:pt x="0" y="8454"/>
                  </a:cubicBezTo>
                  <a:lnTo>
                    <a:pt x="5704" y="11022"/>
                  </a:lnTo>
                  <a:cubicBezTo>
                    <a:pt x="5704" y="11022"/>
                    <a:pt x="7906" y="4518"/>
                    <a:pt x="8173" y="2249"/>
                  </a:cubicBezTo>
                  <a:cubicBezTo>
                    <a:pt x="8307" y="965"/>
                    <a:pt x="7406" y="0"/>
                    <a:pt x="6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1"/>
            <p:cNvSpPr/>
            <p:nvPr/>
          </p:nvSpPr>
          <p:spPr>
            <a:xfrm>
              <a:off x="6228500" y="2187150"/>
              <a:ext cx="82150" cy="274950"/>
            </a:xfrm>
            <a:custGeom>
              <a:rect b="b" l="l" r="r" t="t"/>
              <a:pathLst>
                <a:path extrusionOk="0" h="10998" w="3286">
                  <a:moveTo>
                    <a:pt x="1238" y="1"/>
                  </a:moveTo>
                  <a:cubicBezTo>
                    <a:pt x="852" y="1"/>
                    <a:pt x="440" y="111"/>
                    <a:pt x="33" y="356"/>
                  </a:cubicBezTo>
                  <a:cubicBezTo>
                    <a:pt x="142" y="340"/>
                    <a:pt x="249" y="331"/>
                    <a:pt x="354" y="331"/>
                  </a:cubicBezTo>
                  <a:cubicBezTo>
                    <a:pt x="1504" y="331"/>
                    <a:pt x="2388" y="1305"/>
                    <a:pt x="2235" y="2558"/>
                  </a:cubicBezTo>
                  <a:cubicBezTo>
                    <a:pt x="2035" y="4359"/>
                    <a:pt x="567" y="8996"/>
                    <a:pt x="0" y="10697"/>
                  </a:cubicBezTo>
                  <a:lnTo>
                    <a:pt x="667" y="10997"/>
                  </a:lnTo>
                  <a:cubicBezTo>
                    <a:pt x="667" y="10997"/>
                    <a:pt x="2835" y="4493"/>
                    <a:pt x="3136" y="2224"/>
                  </a:cubicBezTo>
                  <a:cubicBezTo>
                    <a:pt x="3285" y="955"/>
                    <a:pt x="2375" y="1"/>
                    <a:pt x="1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1"/>
            <p:cNvSpPr/>
            <p:nvPr/>
          </p:nvSpPr>
          <p:spPr>
            <a:xfrm>
              <a:off x="6204300" y="2247575"/>
              <a:ext cx="62575" cy="68750"/>
            </a:xfrm>
            <a:custGeom>
              <a:rect b="b" l="l" r="r" t="t"/>
              <a:pathLst>
                <a:path extrusionOk="0" h="2750" w="2503">
                  <a:moveTo>
                    <a:pt x="542" y="1"/>
                  </a:moveTo>
                  <a:cubicBezTo>
                    <a:pt x="442" y="1"/>
                    <a:pt x="335" y="35"/>
                    <a:pt x="234" y="108"/>
                  </a:cubicBezTo>
                  <a:cubicBezTo>
                    <a:pt x="34" y="241"/>
                    <a:pt x="1" y="508"/>
                    <a:pt x="168" y="741"/>
                  </a:cubicBezTo>
                  <a:lnTo>
                    <a:pt x="1635" y="2576"/>
                  </a:lnTo>
                  <a:cubicBezTo>
                    <a:pt x="1711" y="2690"/>
                    <a:pt x="1830" y="2749"/>
                    <a:pt x="1961" y="2749"/>
                  </a:cubicBezTo>
                  <a:cubicBezTo>
                    <a:pt x="2061" y="2749"/>
                    <a:pt x="2168" y="2715"/>
                    <a:pt x="2269" y="2643"/>
                  </a:cubicBezTo>
                  <a:cubicBezTo>
                    <a:pt x="2469" y="2476"/>
                    <a:pt x="2503" y="2176"/>
                    <a:pt x="2336" y="2009"/>
                  </a:cubicBezTo>
                  <a:lnTo>
                    <a:pt x="868" y="174"/>
                  </a:lnTo>
                  <a:cubicBezTo>
                    <a:pt x="792" y="61"/>
                    <a:pt x="674" y="1"/>
                    <a:pt x="5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1"/>
            <p:cNvSpPr/>
            <p:nvPr/>
          </p:nvSpPr>
          <p:spPr>
            <a:xfrm>
              <a:off x="6178450" y="2285100"/>
              <a:ext cx="62575" cy="68750"/>
            </a:xfrm>
            <a:custGeom>
              <a:rect b="b" l="l" r="r" t="t"/>
              <a:pathLst>
                <a:path extrusionOk="0" h="2750" w="2503">
                  <a:moveTo>
                    <a:pt x="528" y="1"/>
                  </a:moveTo>
                  <a:cubicBezTo>
                    <a:pt x="426" y="1"/>
                    <a:pt x="321" y="36"/>
                    <a:pt x="234" y="108"/>
                  </a:cubicBezTo>
                  <a:cubicBezTo>
                    <a:pt x="34" y="241"/>
                    <a:pt x="1" y="508"/>
                    <a:pt x="167" y="741"/>
                  </a:cubicBezTo>
                  <a:lnTo>
                    <a:pt x="1635" y="2576"/>
                  </a:lnTo>
                  <a:cubicBezTo>
                    <a:pt x="1692" y="2690"/>
                    <a:pt x="1813" y="2750"/>
                    <a:pt x="1944" y="2750"/>
                  </a:cubicBezTo>
                  <a:cubicBezTo>
                    <a:pt x="2044" y="2750"/>
                    <a:pt x="2149" y="2715"/>
                    <a:pt x="2236" y="2643"/>
                  </a:cubicBezTo>
                  <a:cubicBezTo>
                    <a:pt x="2469" y="2509"/>
                    <a:pt x="2502" y="2242"/>
                    <a:pt x="2336" y="2009"/>
                  </a:cubicBezTo>
                  <a:lnTo>
                    <a:pt x="868" y="174"/>
                  </a:lnTo>
                  <a:cubicBezTo>
                    <a:pt x="792" y="61"/>
                    <a:pt x="663" y="1"/>
                    <a:pt x="5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1"/>
            <p:cNvSpPr/>
            <p:nvPr/>
          </p:nvSpPr>
          <p:spPr>
            <a:xfrm>
              <a:off x="6152600" y="2323525"/>
              <a:ext cx="62575" cy="68675"/>
            </a:xfrm>
            <a:custGeom>
              <a:rect b="b" l="l" r="r" t="t"/>
              <a:pathLst>
                <a:path extrusionOk="0" h="2747" w="2503">
                  <a:moveTo>
                    <a:pt x="517" y="1"/>
                  </a:moveTo>
                  <a:cubicBezTo>
                    <a:pt x="418" y="1"/>
                    <a:pt x="317" y="36"/>
                    <a:pt x="234" y="105"/>
                  </a:cubicBezTo>
                  <a:cubicBezTo>
                    <a:pt x="34" y="238"/>
                    <a:pt x="1" y="539"/>
                    <a:pt x="167" y="739"/>
                  </a:cubicBezTo>
                  <a:lnTo>
                    <a:pt x="1602" y="2573"/>
                  </a:lnTo>
                  <a:cubicBezTo>
                    <a:pt x="1678" y="2687"/>
                    <a:pt x="1807" y="2747"/>
                    <a:pt x="1941" y="2747"/>
                  </a:cubicBezTo>
                  <a:cubicBezTo>
                    <a:pt x="2044" y="2747"/>
                    <a:pt x="2149" y="2712"/>
                    <a:pt x="2236" y="2640"/>
                  </a:cubicBezTo>
                  <a:cubicBezTo>
                    <a:pt x="2436" y="2540"/>
                    <a:pt x="2502" y="2240"/>
                    <a:pt x="2302" y="2040"/>
                  </a:cubicBezTo>
                  <a:lnTo>
                    <a:pt x="868" y="205"/>
                  </a:lnTo>
                  <a:cubicBezTo>
                    <a:pt x="790" y="69"/>
                    <a:pt x="655" y="1"/>
                    <a:pt x="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1"/>
            <p:cNvSpPr/>
            <p:nvPr/>
          </p:nvSpPr>
          <p:spPr>
            <a:xfrm>
              <a:off x="5885750" y="2339475"/>
              <a:ext cx="439500" cy="391150"/>
            </a:xfrm>
            <a:custGeom>
              <a:rect b="b" l="l" r="r" t="t"/>
              <a:pathLst>
                <a:path extrusionOk="0" h="15646" w="17580">
                  <a:moveTo>
                    <a:pt x="34" y="1"/>
                  </a:moveTo>
                  <a:lnTo>
                    <a:pt x="0" y="15645"/>
                  </a:lnTo>
                  <a:lnTo>
                    <a:pt x="17580" y="15645"/>
                  </a:lnTo>
                  <a:lnTo>
                    <a:pt x="17580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1"/>
            <p:cNvSpPr/>
            <p:nvPr/>
          </p:nvSpPr>
          <p:spPr>
            <a:xfrm>
              <a:off x="6077550" y="2339475"/>
              <a:ext cx="55900" cy="391150"/>
            </a:xfrm>
            <a:custGeom>
              <a:rect b="b" l="l" r="r" t="t"/>
              <a:pathLst>
                <a:path extrusionOk="0" h="15646" w="2236">
                  <a:moveTo>
                    <a:pt x="34" y="1"/>
                  </a:moveTo>
                  <a:lnTo>
                    <a:pt x="0" y="15645"/>
                  </a:lnTo>
                  <a:lnTo>
                    <a:pt x="2235" y="15645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1"/>
            <p:cNvSpPr/>
            <p:nvPr/>
          </p:nvSpPr>
          <p:spPr>
            <a:xfrm>
              <a:off x="6260175" y="2340325"/>
              <a:ext cx="66750" cy="391125"/>
            </a:xfrm>
            <a:custGeom>
              <a:rect b="b" l="l" r="r" t="t"/>
              <a:pathLst>
                <a:path extrusionOk="0" h="15645" w="2670">
                  <a:moveTo>
                    <a:pt x="34" y="0"/>
                  </a:moveTo>
                  <a:lnTo>
                    <a:pt x="1" y="15645"/>
                  </a:lnTo>
                  <a:lnTo>
                    <a:pt x="2636" y="15645"/>
                  </a:lnTo>
                  <a:lnTo>
                    <a:pt x="2669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1"/>
            <p:cNvSpPr/>
            <p:nvPr/>
          </p:nvSpPr>
          <p:spPr>
            <a:xfrm>
              <a:off x="5885750" y="2339475"/>
              <a:ext cx="74250" cy="391150"/>
            </a:xfrm>
            <a:custGeom>
              <a:rect b="b" l="l" r="r" t="t"/>
              <a:pathLst>
                <a:path extrusionOk="0" h="15646" w="2970">
                  <a:moveTo>
                    <a:pt x="34" y="1"/>
                  </a:moveTo>
                  <a:lnTo>
                    <a:pt x="0" y="15645"/>
                  </a:lnTo>
                  <a:lnTo>
                    <a:pt x="2936" y="15645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1"/>
            <p:cNvSpPr/>
            <p:nvPr/>
          </p:nvSpPr>
          <p:spPr>
            <a:xfrm>
              <a:off x="6588750" y="2328650"/>
              <a:ext cx="127625" cy="327750"/>
            </a:xfrm>
            <a:custGeom>
              <a:rect b="b" l="l" r="r" t="t"/>
              <a:pathLst>
                <a:path extrusionOk="0" h="13110" w="5105">
                  <a:moveTo>
                    <a:pt x="0" y="0"/>
                  </a:moveTo>
                  <a:lnTo>
                    <a:pt x="768" y="12442"/>
                  </a:lnTo>
                  <a:lnTo>
                    <a:pt x="2902" y="13109"/>
                  </a:lnTo>
                  <a:lnTo>
                    <a:pt x="2902" y="13109"/>
                  </a:lnTo>
                  <a:cubicBezTo>
                    <a:pt x="2835" y="13068"/>
                    <a:pt x="2742" y="6593"/>
                    <a:pt x="4770" y="3002"/>
                  </a:cubicBezTo>
                  <a:cubicBezTo>
                    <a:pt x="4904" y="2769"/>
                    <a:pt x="4971" y="2569"/>
                    <a:pt x="5104" y="2368"/>
                  </a:cubicBezTo>
                  <a:lnTo>
                    <a:pt x="0" y="0"/>
                  </a:lnTo>
                  <a:close/>
                  <a:moveTo>
                    <a:pt x="2902" y="13109"/>
                  </a:moveTo>
                  <a:cubicBezTo>
                    <a:pt x="2902" y="13109"/>
                    <a:pt x="2902" y="13110"/>
                    <a:pt x="2902" y="13110"/>
                  </a:cubicBezTo>
                  <a:lnTo>
                    <a:pt x="2902" y="131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1"/>
            <p:cNvSpPr/>
            <p:nvPr/>
          </p:nvSpPr>
          <p:spPr>
            <a:xfrm>
              <a:off x="6713000" y="2307800"/>
              <a:ext cx="403650" cy="268550"/>
            </a:xfrm>
            <a:custGeom>
              <a:rect b="b" l="l" r="r" t="t"/>
              <a:pathLst>
                <a:path extrusionOk="0" h="10742" w="16146">
                  <a:moveTo>
                    <a:pt x="1302" y="0"/>
                  </a:moveTo>
                  <a:lnTo>
                    <a:pt x="1" y="4537"/>
                  </a:lnTo>
                  <a:cubicBezTo>
                    <a:pt x="7339" y="9941"/>
                    <a:pt x="15278" y="10741"/>
                    <a:pt x="15278" y="10741"/>
                  </a:cubicBezTo>
                  <a:lnTo>
                    <a:pt x="16145" y="9007"/>
                  </a:lnTo>
                  <a:cubicBezTo>
                    <a:pt x="7272" y="5904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1"/>
            <p:cNvSpPr/>
            <p:nvPr/>
          </p:nvSpPr>
          <p:spPr>
            <a:xfrm>
              <a:off x="6573725" y="2240225"/>
              <a:ext cx="247725" cy="230200"/>
            </a:xfrm>
            <a:custGeom>
              <a:rect b="b" l="l" r="r" t="t"/>
              <a:pathLst>
                <a:path extrusionOk="0" h="9208" w="9909">
                  <a:moveTo>
                    <a:pt x="3300" y="1"/>
                  </a:moveTo>
                  <a:cubicBezTo>
                    <a:pt x="2468" y="1"/>
                    <a:pt x="1637" y="357"/>
                    <a:pt x="1068" y="1035"/>
                  </a:cubicBezTo>
                  <a:cubicBezTo>
                    <a:pt x="1" y="2236"/>
                    <a:pt x="168" y="4104"/>
                    <a:pt x="1369" y="5138"/>
                  </a:cubicBezTo>
                  <a:lnTo>
                    <a:pt x="6072" y="9208"/>
                  </a:lnTo>
                  <a:lnTo>
                    <a:pt x="9908" y="4771"/>
                  </a:lnTo>
                  <a:lnTo>
                    <a:pt x="5205" y="735"/>
                  </a:lnTo>
                  <a:cubicBezTo>
                    <a:pt x="4664" y="240"/>
                    <a:pt x="3981" y="1"/>
                    <a:pt x="3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1"/>
            <p:cNvSpPr/>
            <p:nvPr/>
          </p:nvSpPr>
          <p:spPr>
            <a:xfrm>
              <a:off x="7076600" y="2523175"/>
              <a:ext cx="124275" cy="74100"/>
            </a:xfrm>
            <a:custGeom>
              <a:rect b="b" l="l" r="r" t="t"/>
              <a:pathLst>
                <a:path extrusionOk="0" h="2964" w="4971">
                  <a:moveTo>
                    <a:pt x="2090" y="0"/>
                  </a:moveTo>
                  <a:cubicBezTo>
                    <a:pt x="1162" y="0"/>
                    <a:pt x="393" y="437"/>
                    <a:pt x="234" y="1126"/>
                  </a:cubicBezTo>
                  <a:cubicBezTo>
                    <a:pt x="0" y="1959"/>
                    <a:pt x="934" y="2493"/>
                    <a:pt x="2169" y="2793"/>
                  </a:cubicBezTo>
                  <a:cubicBezTo>
                    <a:pt x="2614" y="2899"/>
                    <a:pt x="3039" y="2963"/>
                    <a:pt x="3412" y="2963"/>
                  </a:cubicBezTo>
                  <a:cubicBezTo>
                    <a:pt x="4102" y="2963"/>
                    <a:pt x="4619" y="2744"/>
                    <a:pt x="4770" y="2160"/>
                  </a:cubicBezTo>
                  <a:cubicBezTo>
                    <a:pt x="4971" y="1292"/>
                    <a:pt x="4103" y="392"/>
                    <a:pt x="2836" y="91"/>
                  </a:cubicBezTo>
                  <a:cubicBezTo>
                    <a:pt x="2582" y="30"/>
                    <a:pt x="2331" y="0"/>
                    <a:pt x="2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1"/>
            <p:cNvSpPr/>
            <p:nvPr/>
          </p:nvSpPr>
          <p:spPr>
            <a:xfrm>
              <a:off x="6341075" y="2692225"/>
              <a:ext cx="334425" cy="85100"/>
            </a:xfrm>
            <a:custGeom>
              <a:rect b="b" l="l" r="r" t="t"/>
              <a:pathLst>
                <a:path extrusionOk="0" h="3404" w="13377">
                  <a:moveTo>
                    <a:pt x="801" y="1"/>
                  </a:moveTo>
                  <a:cubicBezTo>
                    <a:pt x="367" y="1"/>
                    <a:pt x="0" y="334"/>
                    <a:pt x="0" y="735"/>
                  </a:cubicBezTo>
                  <a:lnTo>
                    <a:pt x="0" y="2669"/>
                  </a:lnTo>
                  <a:cubicBezTo>
                    <a:pt x="0" y="3070"/>
                    <a:pt x="334" y="3403"/>
                    <a:pt x="734" y="3403"/>
                  </a:cubicBezTo>
                  <a:lnTo>
                    <a:pt x="12643" y="3403"/>
                  </a:lnTo>
                  <a:cubicBezTo>
                    <a:pt x="13043" y="3403"/>
                    <a:pt x="13377" y="3070"/>
                    <a:pt x="13377" y="2669"/>
                  </a:cubicBezTo>
                  <a:lnTo>
                    <a:pt x="13377" y="1435"/>
                  </a:lnTo>
                  <a:cubicBezTo>
                    <a:pt x="13377" y="1035"/>
                    <a:pt x="13043" y="735"/>
                    <a:pt x="12676" y="701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1"/>
            <p:cNvSpPr/>
            <p:nvPr/>
          </p:nvSpPr>
          <p:spPr>
            <a:xfrm>
              <a:off x="5873225" y="2763125"/>
              <a:ext cx="424500" cy="13350"/>
            </a:xfrm>
            <a:custGeom>
              <a:rect b="b" l="l" r="r" t="t"/>
              <a:pathLst>
                <a:path extrusionOk="0" h="534" w="16980">
                  <a:moveTo>
                    <a:pt x="1" y="0"/>
                  </a:moveTo>
                  <a:lnTo>
                    <a:pt x="1" y="534"/>
                  </a:lnTo>
                  <a:lnTo>
                    <a:pt x="16980" y="534"/>
                  </a:lnTo>
                  <a:lnTo>
                    <a:pt x="169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1"/>
            <p:cNvSpPr/>
            <p:nvPr/>
          </p:nvSpPr>
          <p:spPr>
            <a:xfrm>
              <a:off x="5845725" y="2729750"/>
              <a:ext cx="466175" cy="37575"/>
            </a:xfrm>
            <a:custGeom>
              <a:rect b="b" l="l" r="r" t="t"/>
              <a:pathLst>
                <a:path extrusionOk="0" h="1503" w="18647">
                  <a:moveTo>
                    <a:pt x="0" y="1"/>
                  </a:moveTo>
                  <a:lnTo>
                    <a:pt x="0" y="1502"/>
                  </a:lnTo>
                  <a:lnTo>
                    <a:pt x="18647" y="1502"/>
                  </a:lnTo>
                  <a:lnTo>
                    <a:pt x="18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1"/>
            <p:cNvSpPr/>
            <p:nvPr/>
          </p:nvSpPr>
          <p:spPr>
            <a:xfrm>
              <a:off x="5913275" y="2901550"/>
              <a:ext cx="771400" cy="361125"/>
            </a:xfrm>
            <a:custGeom>
              <a:rect b="b" l="l" r="r" t="t"/>
              <a:pathLst>
                <a:path extrusionOk="0" h="14445" w="30856">
                  <a:moveTo>
                    <a:pt x="15444" y="1"/>
                  </a:moveTo>
                  <a:cubicBezTo>
                    <a:pt x="7272" y="1"/>
                    <a:pt x="567" y="6372"/>
                    <a:pt x="0" y="14444"/>
                  </a:cubicBezTo>
                  <a:lnTo>
                    <a:pt x="30855" y="14444"/>
                  </a:lnTo>
                  <a:cubicBezTo>
                    <a:pt x="30322" y="6372"/>
                    <a:pt x="23617" y="1"/>
                    <a:pt x="154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1"/>
            <p:cNvSpPr/>
            <p:nvPr/>
          </p:nvSpPr>
          <p:spPr>
            <a:xfrm>
              <a:off x="6012500" y="2901550"/>
              <a:ext cx="673850" cy="361125"/>
            </a:xfrm>
            <a:custGeom>
              <a:rect b="b" l="l" r="r" t="t"/>
              <a:pathLst>
                <a:path extrusionOk="0" h="14445" w="26954">
                  <a:moveTo>
                    <a:pt x="11509" y="1"/>
                  </a:moveTo>
                  <a:cubicBezTo>
                    <a:pt x="6939" y="1"/>
                    <a:pt x="2836" y="2002"/>
                    <a:pt x="1" y="5171"/>
                  </a:cubicBezTo>
                  <a:cubicBezTo>
                    <a:pt x="2703" y="2702"/>
                    <a:pt x="6305" y="1201"/>
                    <a:pt x="10308" y="1201"/>
                  </a:cubicBezTo>
                  <a:cubicBezTo>
                    <a:pt x="18114" y="1201"/>
                    <a:pt x="24518" y="6972"/>
                    <a:pt x="25619" y="14444"/>
                  </a:cubicBezTo>
                  <a:lnTo>
                    <a:pt x="26953" y="14444"/>
                  </a:lnTo>
                  <a:cubicBezTo>
                    <a:pt x="26386" y="6372"/>
                    <a:pt x="19681" y="1"/>
                    <a:pt x="11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1"/>
            <p:cNvSpPr/>
            <p:nvPr/>
          </p:nvSpPr>
          <p:spPr>
            <a:xfrm>
              <a:off x="6292700" y="2559650"/>
              <a:ext cx="644650" cy="611275"/>
            </a:xfrm>
            <a:custGeom>
              <a:rect b="b" l="l" r="r" t="t"/>
              <a:pathLst>
                <a:path extrusionOk="0" h="24451" w="25786">
                  <a:moveTo>
                    <a:pt x="2469" y="0"/>
                  </a:moveTo>
                  <a:cubicBezTo>
                    <a:pt x="2469" y="0"/>
                    <a:pt x="1" y="6538"/>
                    <a:pt x="4737" y="8540"/>
                  </a:cubicBezTo>
                  <a:cubicBezTo>
                    <a:pt x="10475" y="11008"/>
                    <a:pt x="15678" y="11508"/>
                    <a:pt x="17346" y="11675"/>
                  </a:cubicBezTo>
                  <a:cubicBezTo>
                    <a:pt x="18514" y="16612"/>
                    <a:pt x="19481" y="19814"/>
                    <a:pt x="22183" y="24451"/>
                  </a:cubicBezTo>
                  <a:lnTo>
                    <a:pt x="24985" y="24451"/>
                  </a:lnTo>
                  <a:cubicBezTo>
                    <a:pt x="24985" y="24451"/>
                    <a:pt x="25786" y="14377"/>
                    <a:pt x="22183" y="8273"/>
                  </a:cubicBezTo>
                  <a:cubicBezTo>
                    <a:pt x="18480" y="4770"/>
                    <a:pt x="11809" y="2802"/>
                    <a:pt x="11809" y="2802"/>
                  </a:cubicBezTo>
                  <a:lnTo>
                    <a:pt x="24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1"/>
            <p:cNvSpPr/>
            <p:nvPr/>
          </p:nvSpPr>
          <p:spPr>
            <a:xfrm>
              <a:off x="6833925" y="3168400"/>
              <a:ext cx="199325" cy="82600"/>
            </a:xfrm>
            <a:custGeom>
              <a:rect b="b" l="l" r="r" t="t"/>
              <a:pathLst>
                <a:path extrusionOk="0" h="3304" w="7973">
                  <a:moveTo>
                    <a:pt x="3003" y="1"/>
                  </a:moveTo>
                  <a:lnTo>
                    <a:pt x="701" y="34"/>
                  </a:lnTo>
                  <a:lnTo>
                    <a:pt x="0" y="3303"/>
                  </a:lnTo>
                  <a:lnTo>
                    <a:pt x="7973" y="3303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1"/>
            <p:cNvSpPr/>
            <p:nvPr/>
          </p:nvSpPr>
          <p:spPr>
            <a:xfrm>
              <a:off x="7076600" y="2959925"/>
              <a:ext cx="487025" cy="302750"/>
            </a:xfrm>
            <a:custGeom>
              <a:rect b="b" l="l" r="r" t="t"/>
              <a:pathLst>
                <a:path extrusionOk="0" h="12110" w="19481">
                  <a:moveTo>
                    <a:pt x="11008" y="1"/>
                  </a:moveTo>
                  <a:cubicBezTo>
                    <a:pt x="4937" y="1"/>
                    <a:pt x="0" y="4937"/>
                    <a:pt x="0" y="11008"/>
                  </a:cubicBezTo>
                  <a:cubicBezTo>
                    <a:pt x="0" y="11375"/>
                    <a:pt x="67" y="11709"/>
                    <a:pt x="67" y="12109"/>
                  </a:cubicBezTo>
                  <a:lnTo>
                    <a:pt x="7005" y="12109"/>
                  </a:lnTo>
                  <a:lnTo>
                    <a:pt x="19481" y="3970"/>
                  </a:lnTo>
                  <a:cubicBezTo>
                    <a:pt x="17479" y="1535"/>
                    <a:pt x="14444" y="1"/>
                    <a:pt x="11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1"/>
            <p:cNvSpPr/>
            <p:nvPr/>
          </p:nvSpPr>
          <p:spPr>
            <a:xfrm>
              <a:off x="7116625" y="2548800"/>
              <a:ext cx="51725" cy="52550"/>
            </a:xfrm>
            <a:custGeom>
              <a:rect b="b" l="l" r="r" t="t"/>
              <a:pathLst>
                <a:path extrusionOk="0" h="2102" w="2069">
                  <a:moveTo>
                    <a:pt x="1035" y="0"/>
                  </a:moveTo>
                  <a:cubicBezTo>
                    <a:pt x="467" y="0"/>
                    <a:pt x="0" y="467"/>
                    <a:pt x="0" y="1068"/>
                  </a:cubicBezTo>
                  <a:cubicBezTo>
                    <a:pt x="0" y="1635"/>
                    <a:pt x="467" y="2102"/>
                    <a:pt x="1035" y="2102"/>
                  </a:cubicBezTo>
                  <a:cubicBezTo>
                    <a:pt x="1602" y="2102"/>
                    <a:pt x="2069" y="1635"/>
                    <a:pt x="2069" y="1068"/>
                  </a:cubicBezTo>
                  <a:cubicBezTo>
                    <a:pt x="2069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1"/>
            <p:cNvSpPr/>
            <p:nvPr/>
          </p:nvSpPr>
          <p:spPr>
            <a:xfrm>
              <a:off x="7273400" y="2524625"/>
              <a:ext cx="16700" cy="135950"/>
            </a:xfrm>
            <a:custGeom>
              <a:rect b="b" l="l" r="r" t="t"/>
              <a:pathLst>
                <a:path extrusionOk="0" h="5438" w="668">
                  <a:moveTo>
                    <a:pt x="1" y="0"/>
                  </a:moveTo>
                  <a:lnTo>
                    <a:pt x="1" y="5437"/>
                  </a:lnTo>
                  <a:lnTo>
                    <a:pt x="668" y="543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1"/>
            <p:cNvSpPr/>
            <p:nvPr/>
          </p:nvSpPr>
          <p:spPr>
            <a:xfrm>
              <a:off x="6011675" y="3092525"/>
              <a:ext cx="147625" cy="35050"/>
            </a:xfrm>
            <a:custGeom>
              <a:rect b="b" l="l" r="r" t="t"/>
              <a:pathLst>
                <a:path extrusionOk="0" h="1402" w="5905">
                  <a:moveTo>
                    <a:pt x="701" y="0"/>
                  </a:moveTo>
                  <a:cubicBezTo>
                    <a:pt x="334" y="0"/>
                    <a:pt x="0" y="301"/>
                    <a:pt x="0" y="701"/>
                  </a:cubicBezTo>
                  <a:cubicBezTo>
                    <a:pt x="0" y="1068"/>
                    <a:pt x="300" y="1401"/>
                    <a:pt x="701" y="1401"/>
                  </a:cubicBezTo>
                  <a:lnTo>
                    <a:pt x="5171" y="1401"/>
                  </a:lnTo>
                  <a:cubicBezTo>
                    <a:pt x="5571" y="1401"/>
                    <a:pt x="5904" y="1134"/>
                    <a:pt x="5904" y="701"/>
                  </a:cubicBezTo>
                  <a:cubicBezTo>
                    <a:pt x="5904" y="334"/>
                    <a:pt x="5638" y="0"/>
                    <a:pt x="5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1"/>
            <p:cNvSpPr/>
            <p:nvPr/>
          </p:nvSpPr>
          <p:spPr>
            <a:xfrm>
              <a:off x="6011675" y="3142550"/>
              <a:ext cx="147625" cy="35050"/>
            </a:xfrm>
            <a:custGeom>
              <a:rect b="b" l="l" r="r" t="t"/>
              <a:pathLst>
                <a:path extrusionOk="0" h="1402" w="5905">
                  <a:moveTo>
                    <a:pt x="701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068"/>
                    <a:pt x="300" y="1402"/>
                    <a:pt x="701" y="1402"/>
                  </a:cubicBezTo>
                  <a:lnTo>
                    <a:pt x="5171" y="1402"/>
                  </a:lnTo>
                  <a:cubicBezTo>
                    <a:pt x="5571" y="1402"/>
                    <a:pt x="5904" y="1068"/>
                    <a:pt x="5904" y="701"/>
                  </a:cubicBezTo>
                  <a:cubicBezTo>
                    <a:pt x="5904" y="334"/>
                    <a:pt x="5638" y="1"/>
                    <a:pt x="5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1"/>
            <p:cNvSpPr/>
            <p:nvPr/>
          </p:nvSpPr>
          <p:spPr>
            <a:xfrm>
              <a:off x="6011675" y="3191750"/>
              <a:ext cx="147625" cy="35050"/>
            </a:xfrm>
            <a:custGeom>
              <a:rect b="b" l="l" r="r" t="t"/>
              <a:pathLst>
                <a:path extrusionOk="0" h="1402" w="5905">
                  <a:moveTo>
                    <a:pt x="701" y="1"/>
                  </a:moveTo>
                  <a:cubicBezTo>
                    <a:pt x="334" y="1"/>
                    <a:pt x="0" y="268"/>
                    <a:pt x="0" y="701"/>
                  </a:cubicBezTo>
                  <a:cubicBezTo>
                    <a:pt x="0" y="1068"/>
                    <a:pt x="300" y="1402"/>
                    <a:pt x="701" y="1402"/>
                  </a:cubicBezTo>
                  <a:lnTo>
                    <a:pt x="5171" y="1402"/>
                  </a:lnTo>
                  <a:cubicBezTo>
                    <a:pt x="5571" y="1402"/>
                    <a:pt x="5904" y="1068"/>
                    <a:pt x="5904" y="701"/>
                  </a:cubicBezTo>
                  <a:cubicBezTo>
                    <a:pt x="5904" y="334"/>
                    <a:pt x="5638" y="1"/>
                    <a:pt x="52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1"/>
            <p:cNvSpPr/>
            <p:nvPr/>
          </p:nvSpPr>
          <p:spPr>
            <a:xfrm>
              <a:off x="6015000" y="3092525"/>
              <a:ext cx="144300" cy="133450"/>
            </a:xfrm>
            <a:custGeom>
              <a:rect b="b" l="l" r="r" t="t"/>
              <a:pathLst>
                <a:path extrusionOk="0" h="5338" w="5772">
                  <a:moveTo>
                    <a:pt x="568" y="0"/>
                  </a:moveTo>
                  <a:cubicBezTo>
                    <a:pt x="334" y="0"/>
                    <a:pt x="101" y="134"/>
                    <a:pt x="1" y="301"/>
                  </a:cubicBezTo>
                  <a:cubicBezTo>
                    <a:pt x="67" y="234"/>
                    <a:pt x="167" y="234"/>
                    <a:pt x="201" y="234"/>
                  </a:cubicBezTo>
                  <a:lnTo>
                    <a:pt x="4704" y="234"/>
                  </a:lnTo>
                  <a:cubicBezTo>
                    <a:pt x="5104" y="234"/>
                    <a:pt x="5405" y="567"/>
                    <a:pt x="5405" y="968"/>
                  </a:cubicBezTo>
                  <a:cubicBezTo>
                    <a:pt x="5405" y="1134"/>
                    <a:pt x="5371" y="1235"/>
                    <a:pt x="5271" y="1368"/>
                  </a:cubicBezTo>
                  <a:cubicBezTo>
                    <a:pt x="5571" y="1301"/>
                    <a:pt x="5771" y="1001"/>
                    <a:pt x="5771" y="701"/>
                  </a:cubicBezTo>
                  <a:cubicBezTo>
                    <a:pt x="5771" y="301"/>
                    <a:pt x="5438" y="0"/>
                    <a:pt x="5071" y="0"/>
                  </a:cubicBezTo>
                  <a:close/>
                  <a:moveTo>
                    <a:pt x="568" y="1968"/>
                  </a:moveTo>
                  <a:cubicBezTo>
                    <a:pt x="334" y="1968"/>
                    <a:pt x="101" y="2068"/>
                    <a:pt x="1" y="2235"/>
                  </a:cubicBezTo>
                  <a:cubicBezTo>
                    <a:pt x="67" y="2202"/>
                    <a:pt x="167" y="2202"/>
                    <a:pt x="201" y="2202"/>
                  </a:cubicBezTo>
                  <a:lnTo>
                    <a:pt x="4704" y="2202"/>
                  </a:lnTo>
                  <a:cubicBezTo>
                    <a:pt x="5104" y="2202"/>
                    <a:pt x="5405" y="2535"/>
                    <a:pt x="5405" y="2902"/>
                  </a:cubicBezTo>
                  <a:cubicBezTo>
                    <a:pt x="5405" y="3069"/>
                    <a:pt x="5371" y="3203"/>
                    <a:pt x="5271" y="3336"/>
                  </a:cubicBezTo>
                  <a:cubicBezTo>
                    <a:pt x="5571" y="3236"/>
                    <a:pt x="5771" y="2936"/>
                    <a:pt x="5771" y="2669"/>
                  </a:cubicBezTo>
                  <a:cubicBezTo>
                    <a:pt x="5771" y="2302"/>
                    <a:pt x="5438" y="1968"/>
                    <a:pt x="5038" y="1968"/>
                  </a:cubicBezTo>
                  <a:close/>
                  <a:moveTo>
                    <a:pt x="568" y="3970"/>
                  </a:moveTo>
                  <a:cubicBezTo>
                    <a:pt x="334" y="3970"/>
                    <a:pt x="101" y="4070"/>
                    <a:pt x="1" y="4237"/>
                  </a:cubicBezTo>
                  <a:cubicBezTo>
                    <a:pt x="67" y="4203"/>
                    <a:pt x="167" y="4203"/>
                    <a:pt x="201" y="4203"/>
                  </a:cubicBezTo>
                  <a:lnTo>
                    <a:pt x="4704" y="4203"/>
                  </a:lnTo>
                  <a:cubicBezTo>
                    <a:pt x="5104" y="4203"/>
                    <a:pt x="5405" y="4537"/>
                    <a:pt x="5405" y="4904"/>
                  </a:cubicBezTo>
                  <a:cubicBezTo>
                    <a:pt x="5405" y="5071"/>
                    <a:pt x="5371" y="5204"/>
                    <a:pt x="5271" y="5337"/>
                  </a:cubicBezTo>
                  <a:cubicBezTo>
                    <a:pt x="5571" y="5237"/>
                    <a:pt x="5771" y="4937"/>
                    <a:pt x="5771" y="4670"/>
                  </a:cubicBezTo>
                  <a:cubicBezTo>
                    <a:pt x="5771" y="4237"/>
                    <a:pt x="5438" y="3970"/>
                    <a:pt x="5038" y="39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71"/>
          <p:cNvSpPr/>
          <p:nvPr/>
        </p:nvSpPr>
        <p:spPr>
          <a:xfrm>
            <a:off x="8183225" y="2959775"/>
            <a:ext cx="225175" cy="328775"/>
          </a:xfrm>
          <a:custGeom>
            <a:rect b="b" l="l" r="r" t="t"/>
            <a:pathLst>
              <a:path extrusionOk="0" h="13151" w="9007">
                <a:moveTo>
                  <a:pt x="4606" y="0"/>
                </a:moveTo>
                <a:cubicBezTo>
                  <a:pt x="4528" y="0"/>
                  <a:pt x="4449" y="2"/>
                  <a:pt x="4370" y="7"/>
                </a:cubicBezTo>
                <a:cubicBezTo>
                  <a:pt x="2202" y="73"/>
                  <a:pt x="334" y="1841"/>
                  <a:pt x="134" y="4009"/>
                </a:cubicBezTo>
                <a:cubicBezTo>
                  <a:pt x="0" y="5844"/>
                  <a:pt x="934" y="7479"/>
                  <a:pt x="2402" y="8312"/>
                </a:cubicBezTo>
                <a:cubicBezTo>
                  <a:pt x="3102" y="8713"/>
                  <a:pt x="3569" y="9413"/>
                  <a:pt x="3569" y="10247"/>
                </a:cubicBezTo>
                <a:lnTo>
                  <a:pt x="3569" y="12082"/>
                </a:lnTo>
                <a:cubicBezTo>
                  <a:pt x="3569" y="12582"/>
                  <a:pt x="3936" y="13083"/>
                  <a:pt x="4437" y="13149"/>
                </a:cubicBezTo>
                <a:cubicBezTo>
                  <a:pt x="4457" y="13150"/>
                  <a:pt x="4477" y="13151"/>
                  <a:pt x="4497" y="13151"/>
                </a:cubicBezTo>
                <a:cubicBezTo>
                  <a:pt x="5070" y="13151"/>
                  <a:pt x="5538" y="12698"/>
                  <a:pt x="5538" y="12182"/>
                </a:cubicBezTo>
                <a:lnTo>
                  <a:pt x="5538" y="10314"/>
                </a:lnTo>
                <a:cubicBezTo>
                  <a:pt x="5538" y="9513"/>
                  <a:pt x="6005" y="8746"/>
                  <a:pt x="6705" y="8379"/>
                </a:cubicBezTo>
                <a:cubicBezTo>
                  <a:pt x="8073" y="7545"/>
                  <a:pt x="9007" y="6078"/>
                  <a:pt x="9007" y="4410"/>
                </a:cubicBezTo>
                <a:cubicBezTo>
                  <a:pt x="9007" y="1986"/>
                  <a:pt x="7034" y="0"/>
                  <a:pt x="4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71"/>
          <p:cNvSpPr/>
          <p:nvPr/>
        </p:nvSpPr>
        <p:spPr>
          <a:xfrm>
            <a:off x="5193575" y="2959775"/>
            <a:ext cx="225200" cy="328775"/>
          </a:xfrm>
          <a:custGeom>
            <a:rect b="b" l="l" r="r" t="t"/>
            <a:pathLst>
              <a:path extrusionOk="0" h="13151" w="9008">
                <a:moveTo>
                  <a:pt x="4606" y="0"/>
                </a:moveTo>
                <a:cubicBezTo>
                  <a:pt x="4528" y="0"/>
                  <a:pt x="4450" y="2"/>
                  <a:pt x="4371" y="7"/>
                </a:cubicBezTo>
                <a:cubicBezTo>
                  <a:pt x="2202" y="73"/>
                  <a:pt x="334" y="1841"/>
                  <a:pt x="168" y="4009"/>
                </a:cubicBezTo>
                <a:cubicBezTo>
                  <a:pt x="1" y="5844"/>
                  <a:pt x="935" y="7479"/>
                  <a:pt x="2403" y="8312"/>
                </a:cubicBezTo>
                <a:cubicBezTo>
                  <a:pt x="3103" y="8713"/>
                  <a:pt x="3570" y="9413"/>
                  <a:pt x="3570" y="10247"/>
                </a:cubicBezTo>
                <a:lnTo>
                  <a:pt x="3570" y="12082"/>
                </a:lnTo>
                <a:cubicBezTo>
                  <a:pt x="3570" y="12582"/>
                  <a:pt x="3937" y="13083"/>
                  <a:pt x="4437" y="13149"/>
                </a:cubicBezTo>
                <a:cubicBezTo>
                  <a:pt x="4458" y="13150"/>
                  <a:pt x="4478" y="13151"/>
                  <a:pt x="4498" y="13151"/>
                </a:cubicBezTo>
                <a:cubicBezTo>
                  <a:pt x="5071" y="13151"/>
                  <a:pt x="5538" y="12698"/>
                  <a:pt x="5538" y="12182"/>
                </a:cubicBezTo>
                <a:lnTo>
                  <a:pt x="5538" y="10314"/>
                </a:lnTo>
                <a:cubicBezTo>
                  <a:pt x="5538" y="9513"/>
                  <a:pt x="6005" y="8746"/>
                  <a:pt x="6706" y="8379"/>
                </a:cubicBezTo>
                <a:cubicBezTo>
                  <a:pt x="8073" y="7545"/>
                  <a:pt x="9007" y="6078"/>
                  <a:pt x="9007" y="4410"/>
                </a:cubicBezTo>
                <a:cubicBezTo>
                  <a:pt x="9007" y="1986"/>
                  <a:pt x="7035" y="0"/>
                  <a:pt x="46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1"/>
          <p:cNvSpPr/>
          <p:nvPr/>
        </p:nvSpPr>
        <p:spPr>
          <a:xfrm>
            <a:off x="8259950" y="2847550"/>
            <a:ext cx="20875" cy="20675"/>
          </a:xfrm>
          <a:custGeom>
            <a:rect b="b" l="l" r="r" t="t"/>
            <a:pathLst>
              <a:path extrusionOk="0" h="827" w="835">
                <a:moveTo>
                  <a:pt x="417" y="1"/>
                </a:moveTo>
                <a:cubicBezTo>
                  <a:pt x="317" y="1"/>
                  <a:pt x="217" y="42"/>
                  <a:pt x="134" y="126"/>
                </a:cubicBezTo>
                <a:cubicBezTo>
                  <a:pt x="33" y="192"/>
                  <a:pt x="0" y="293"/>
                  <a:pt x="0" y="426"/>
                </a:cubicBezTo>
                <a:cubicBezTo>
                  <a:pt x="0" y="526"/>
                  <a:pt x="33" y="626"/>
                  <a:pt x="134" y="693"/>
                </a:cubicBezTo>
                <a:cubicBezTo>
                  <a:pt x="200" y="793"/>
                  <a:pt x="300" y="826"/>
                  <a:pt x="434" y="826"/>
                </a:cubicBezTo>
                <a:cubicBezTo>
                  <a:pt x="534" y="826"/>
                  <a:pt x="667" y="793"/>
                  <a:pt x="701" y="693"/>
                </a:cubicBezTo>
                <a:cubicBezTo>
                  <a:pt x="801" y="626"/>
                  <a:pt x="834" y="526"/>
                  <a:pt x="834" y="426"/>
                </a:cubicBezTo>
                <a:cubicBezTo>
                  <a:pt x="834" y="293"/>
                  <a:pt x="801" y="192"/>
                  <a:pt x="701" y="126"/>
                </a:cubicBezTo>
                <a:cubicBezTo>
                  <a:pt x="617" y="42"/>
                  <a:pt x="517" y="1"/>
                  <a:pt x="417" y="1"/>
                </a:cubicBezTo>
                <a:close/>
              </a:path>
            </a:pathLst>
          </a:custGeom>
          <a:solidFill>
            <a:srgbClr val="002B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0" name="Google Shape;1520;p71"/>
          <p:cNvGrpSpPr/>
          <p:nvPr/>
        </p:nvGrpSpPr>
        <p:grpSpPr>
          <a:xfrm>
            <a:off x="4860025" y="1446350"/>
            <a:ext cx="3936150" cy="2250800"/>
            <a:chOff x="4860025" y="1446350"/>
            <a:chExt cx="3936150" cy="2250800"/>
          </a:xfrm>
        </p:grpSpPr>
        <p:sp>
          <p:nvSpPr>
            <p:cNvPr id="1521" name="Google Shape;1521;p71"/>
            <p:cNvSpPr/>
            <p:nvPr/>
          </p:nvSpPr>
          <p:spPr>
            <a:xfrm>
              <a:off x="4942575" y="2471250"/>
              <a:ext cx="257700" cy="1135000"/>
            </a:xfrm>
            <a:custGeom>
              <a:rect b="b" l="l" r="r" t="t"/>
              <a:pathLst>
                <a:path extrusionOk="0" h="45400" w="10308">
                  <a:moveTo>
                    <a:pt x="7939" y="0"/>
                  </a:moveTo>
                  <a:cubicBezTo>
                    <a:pt x="2669" y="10408"/>
                    <a:pt x="0" y="21682"/>
                    <a:pt x="0" y="33424"/>
                  </a:cubicBezTo>
                  <a:cubicBezTo>
                    <a:pt x="0" y="37427"/>
                    <a:pt x="334" y="41430"/>
                    <a:pt x="968" y="45399"/>
                  </a:cubicBezTo>
                  <a:lnTo>
                    <a:pt x="3670" y="45399"/>
                  </a:lnTo>
                  <a:cubicBezTo>
                    <a:pt x="3036" y="41430"/>
                    <a:pt x="2669" y="37427"/>
                    <a:pt x="2669" y="33424"/>
                  </a:cubicBezTo>
                  <a:cubicBezTo>
                    <a:pt x="2669" y="22083"/>
                    <a:pt x="5271" y="11242"/>
                    <a:pt x="10308" y="1201"/>
                  </a:cubicBezTo>
                  <a:lnTo>
                    <a:pt x="79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1"/>
            <p:cNvSpPr/>
            <p:nvPr/>
          </p:nvSpPr>
          <p:spPr>
            <a:xfrm>
              <a:off x="5166900" y="1446350"/>
              <a:ext cx="1780450" cy="1005725"/>
            </a:xfrm>
            <a:custGeom>
              <a:rect b="b" l="l" r="r" t="t"/>
              <a:pathLst>
                <a:path extrusionOk="0" h="40229" w="71218">
                  <a:moveTo>
                    <a:pt x="65481" y="0"/>
                  </a:moveTo>
                  <a:cubicBezTo>
                    <a:pt x="38161" y="0"/>
                    <a:pt x="13076" y="14911"/>
                    <a:pt x="0" y="38995"/>
                  </a:cubicBezTo>
                  <a:lnTo>
                    <a:pt x="2335" y="40229"/>
                  </a:lnTo>
                  <a:cubicBezTo>
                    <a:pt x="14944" y="17046"/>
                    <a:pt x="39128" y="2669"/>
                    <a:pt x="65481" y="2669"/>
                  </a:cubicBezTo>
                  <a:cubicBezTo>
                    <a:pt x="67349" y="2669"/>
                    <a:pt x="69183" y="2735"/>
                    <a:pt x="71018" y="2869"/>
                  </a:cubicBezTo>
                  <a:lnTo>
                    <a:pt x="71218" y="200"/>
                  </a:lnTo>
                  <a:cubicBezTo>
                    <a:pt x="69317" y="67"/>
                    <a:pt x="67382" y="0"/>
                    <a:pt x="65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1"/>
            <p:cNvSpPr/>
            <p:nvPr/>
          </p:nvSpPr>
          <p:spPr>
            <a:xfrm>
              <a:off x="7044900" y="1463850"/>
              <a:ext cx="1513600" cy="1245100"/>
            </a:xfrm>
            <a:custGeom>
              <a:rect b="b" l="l" r="r" t="t"/>
              <a:pathLst>
                <a:path extrusionOk="0" h="49804" w="60544">
                  <a:moveTo>
                    <a:pt x="368" y="1"/>
                  </a:moveTo>
                  <a:lnTo>
                    <a:pt x="1" y="2636"/>
                  </a:lnTo>
                  <a:cubicBezTo>
                    <a:pt x="26753" y="6205"/>
                    <a:pt x="49036" y="24285"/>
                    <a:pt x="58042" y="49803"/>
                  </a:cubicBezTo>
                  <a:lnTo>
                    <a:pt x="60544" y="48902"/>
                  </a:lnTo>
                  <a:cubicBezTo>
                    <a:pt x="56007" y="36160"/>
                    <a:pt x="48068" y="24818"/>
                    <a:pt x="37528" y="16179"/>
                  </a:cubicBezTo>
                  <a:cubicBezTo>
                    <a:pt x="26853" y="7439"/>
                    <a:pt x="14011" y="1835"/>
                    <a:pt x="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1"/>
            <p:cNvSpPr/>
            <p:nvPr/>
          </p:nvSpPr>
          <p:spPr>
            <a:xfrm>
              <a:off x="8534300" y="2814825"/>
              <a:ext cx="130125" cy="791425"/>
            </a:xfrm>
            <a:custGeom>
              <a:rect b="b" l="l" r="r" t="t"/>
              <a:pathLst>
                <a:path extrusionOk="0" h="31657" w="5205">
                  <a:moveTo>
                    <a:pt x="2569" y="0"/>
                  </a:moveTo>
                  <a:lnTo>
                    <a:pt x="1" y="734"/>
                  </a:lnTo>
                  <a:cubicBezTo>
                    <a:pt x="1668" y="6839"/>
                    <a:pt x="2536" y="13243"/>
                    <a:pt x="2536" y="19681"/>
                  </a:cubicBezTo>
                  <a:cubicBezTo>
                    <a:pt x="2536" y="23684"/>
                    <a:pt x="2202" y="27687"/>
                    <a:pt x="1535" y="31656"/>
                  </a:cubicBezTo>
                  <a:lnTo>
                    <a:pt x="4237" y="31656"/>
                  </a:lnTo>
                  <a:cubicBezTo>
                    <a:pt x="4871" y="27687"/>
                    <a:pt x="5204" y="23684"/>
                    <a:pt x="5204" y="19681"/>
                  </a:cubicBezTo>
                  <a:cubicBezTo>
                    <a:pt x="5204" y="13010"/>
                    <a:pt x="4337" y="6405"/>
                    <a:pt x="2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1"/>
            <p:cNvSpPr/>
            <p:nvPr/>
          </p:nvSpPr>
          <p:spPr>
            <a:xfrm>
              <a:off x="5581350" y="3359375"/>
              <a:ext cx="596300" cy="246875"/>
            </a:xfrm>
            <a:custGeom>
              <a:rect b="b" l="l" r="r" t="t"/>
              <a:pathLst>
                <a:path extrusionOk="0" h="9875" w="23852">
                  <a:moveTo>
                    <a:pt x="15178" y="1"/>
                  </a:moveTo>
                  <a:cubicBezTo>
                    <a:pt x="13577" y="1"/>
                    <a:pt x="12210" y="901"/>
                    <a:pt x="11509" y="2202"/>
                  </a:cubicBezTo>
                  <a:cubicBezTo>
                    <a:pt x="10875" y="1835"/>
                    <a:pt x="10175" y="1635"/>
                    <a:pt x="9408" y="1635"/>
                  </a:cubicBezTo>
                  <a:cubicBezTo>
                    <a:pt x="7273" y="1635"/>
                    <a:pt x="5572" y="3203"/>
                    <a:pt x="5271" y="5204"/>
                  </a:cubicBezTo>
                  <a:cubicBezTo>
                    <a:pt x="4904" y="5138"/>
                    <a:pt x="4538" y="5038"/>
                    <a:pt x="4171" y="5038"/>
                  </a:cubicBezTo>
                  <a:cubicBezTo>
                    <a:pt x="1869" y="5038"/>
                    <a:pt x="1" y="6906"/>
                    <a:pt x="1" y="9207"/>
                  </a:cubicBezTo>
                  <a:cubicBezTo>
                    <a:pt x="1" y="9407"/>
                    <a:pt x="1" y="9641"/>
                    <a:pt x="34" y="9841"/>
                  </a:cubicBezTo>
                  <a:lnTo>
                    <a:pt x="23785" y="9841"/>
                  </a:lnTo>
                  <a:lnTo>
                    <a:pt x="23785" y="9874"/>
                  </a:lnTo>
                  <a:cubicBezTo>
                    <a:pt x="23851" y="9674"/>
                    <a:pt x="23851" y="9474"/>
                    <a:pt x="23851" y="9241"/>
                  </a:cubicBezTo>
                  <a:cubicBezTo>
                    <a:pt x="23851" y="6972"/>
                    <a:pt x="21950" y="5071"/>
                    <a:pt x="19682" y="5071"/>
                  </a:cubicBezTo>
                  <a:cubicBezTo>
                    <a:pt x="19515" y="5071"/>
                    <a:pt x="19381" y="5071"/>
                    <a:pt x="19215" y="5138"/>
                  </a:cubicBezTo>
                  <a:cubicBezTo>
                    <a:pt x="19281" y="4837"/>
                    <a:pt x="19348" y="4504"/>
                    <a:pt x="19348" y="4170"/>
                  </a:cubicBezTo>
                  <a:cubicBezTo>
                    <a:pt x="19348" y="1869"/>
                    <a:pt x="17447" y="1"/>
                    <a:pt x="15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1"/>
            <p:cNvSpPr/>
            <p:nvPr/>
          </p:nvSpPr>
          <p:spPr>
            <a:xfrm>
              <a:off x="6096725" y="3422750"/>
              <a:ext cx="441175" cy="183500"/>
            </a:xfrm>
            <a:custGeom>
              <a:rect b="b" l="l" r="r" t="t"/>
              <a:pathLst>
                <a:path extrusionOk="0" h="7340" w="17647">
                  <a:moveTo>
                    <a:pt x="6439" y="1"/>
                  </a:moveTo>
                  <a:cubicBezTo>
                    <a:pt x="4737" y="1"/>
                    <a:pt x="3336" y="1368"/>
                    <a:pt x="3336" y="3103"/>
                  </a:cubicBezTo>
                  <a:cubicBezTo>
                    <a:pt x="3336" y="3337"/>
                    <a:pt x="3403" y="3537"/>
                    <a:pt x="3436" y="3804"/>
                  </a:cubicBezTo>
                  <a:lnTo>
                    <a:pt x="3103" y="3804"/>
                  </a:lnTo>
                  <a:cubicBezTo>
                    <a:pt x="1402" y="3804"/>
                    <a:pt x="1" y="5171"/>
                    <a:pt x="1" y="6872"/>
                  </a:cubicBezTo>
                  <a:cubicBezTo>
                    <a:pt x="1" y="7039"/>
                    <a:pt x="1" y="7173"/>
                    <a:pt x="67" y="7339"/>
                  </a:cubicBezTo>
                  <a:lnTo>
                    <a:pt x="17613" y="7339"/>
                  </a:lnTo>
                  <a:cubicBezTo>
                    <a:pt x="17647" y="7173"/>
                    <a:pt x="17647" y="7039"/>
                    <a:pt x="17647" y="6872"/>
                  </a:cubicBezTo>
                  <a:cubicBezTo>
                    <a:pt x="17647" y="5171"/>
                    <a:pt x="16279" y="3804"/>
                    <a:pt x="14578" y="3804"/>
                  </a:cubicBezTo>
                  <a:cubicBezTo>
                    <a:pt x="14278" y="3804"/>
                    <a:pt x="13977" y="3837"/>
                    <a:pt x="13744" y="3937"/>
                  </a:cubicBezTo>
                  <a:cubicBezTo>
                    <a:pt x="13510" y="2436"/>
                    <a:pt x="12276" y="1268"/>
                    <a:pt x="10675" y="1268"/>
                  </a:cubicBezTo>
                  <a:cubicBezTo>
                    <a:pt x="10141" y="1268"/>
                    <a:pt x="9608" y="1435"/>
                    <a:pt x="9141" y="1669"/>
                  </a:cubicBezTo>
                  <a:cubicBezTo>
                    <a:pt x="8640" y="668"/>
                    <a:pt x="7606" y="1"/>
                    <a:pt x="6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1"/>
            <p:cNvSpPr/>
            <p:nvPr/>
          </p:nvSpPr>
          <p:spPr>
            <a:xfrm>
              <a:off x="7429350" y="3359375"/>
              <a:ext cx="596275" cy="246875"/>
            </a:xfrm>
            <a:custGeom>
              <a:rect b="b" l="l" r="r" t="t"/>
              <a:pathLst>
                <a:path extrusionOk="0" h="9875" w="23851">
                  <a:moveTo>
                    <a:pt x="8673" y="1"/>
                  </a:moveTo>
                  <a:cubicBezTo>
                    <a:pt x="6372" y="1"/>
                    <a:pt x="4504" y="1869"/>
                    <a:pt x="4504" y="4170"/>
                  </a:cubicBezTo>
                  <a:cubicBezTo>
                    <a:pt x="4504" y="4504"/>
                    <a:pt x="4537" y="4837"/>
                    <a:pt x="4604" y="5138"/>
                  </a:cubicBezTo>
                  <a:cubicBezTo>
                    <a:pt x="4437" y="5071"/>
                    <a:pt x="4337" y="5071"/>
                    <a:pt x="4170" y="5071"/>
                  </a:cubicBezTo>
                  <a:cubicBezTo>
                    <a:pt x="1868" y="5071"/>
                    <a:pt x="0" y="6972"/>
                    <a:pt x="0" y="9241"/>
                  </a:cubicBezTo>
                  <a:cubicBezTo>
                    <a:pt x="0" y="9474"/>
                    <a:pt x="0" y="9674"/>
                    <a:pt x="34" y="9874"/>
                  </a:cubicBezTo>
                  <a:lnTo>
                    <a:pt x="34" y="9841"/>
                  </a:lnTo>
                  <a:lnTo>
                    <a:pt x="23784" y="9841"/>
                  </a:lnTo>
                  <a:cubicBezTo>
                    <a:pt x="23851" y="9641"/>
                    <a:pt x="23851" y="9407"/>
                    <a:pt x="23851" y="9207"/>
                  </a:cubicBezTo>
                  <a:cubicBezTo>
                    <a:pt x="23851" y="6906"/>
                    <a:pt x="21949" y="5038"/>
                    <a:pt x="19681" y="5038"/>
                  </a:cubicBezTo>
                  <a:cubicBezTo>
                    <a:pt x="19314" y="5038"/>
                    <a:pt x="18914" y="5138"/>
                    <a:pt x="18547" y="5204"/>
                  </a:cubicBezTo>
                  <a:cubicBezTo>
                    <a:pt x="18247" y="3203"/>
                    <a:pt x="16546" y="1635"/>
                    <a:pt x="14411" y="1635"/>
                  </a:cubicBezTo>
                  <a:cubicBezTo>
                    <a:pt x="13677" y="1635"/>
                    <a:pt x="12976" y="1835"/>
                    <a:pt x="12343" y="2202"/>
                  </a:cubicBezTo>
                  <a:cubicBezTo>
                    <a:pt x="11642" y="901"/>
                    <a:pt x="10241" y="1"/>
                    <a:pt x="8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1"/>
            <p:cNvSpPr/>
            <p:nvPr/>
          </p:nvSpPr>
          <p:spPr>
            <a:xfrm>
              <a:off x="7069925" y="3422750"/>
              <a:ext cx="440350" cy="183500"/>
            </a:xfrm>
            <a:custGeom>
              <a:rect b="b" l="l" r="r" t="t"/>
              <a:pathLst>
                <a:path extrusionOk="0" h="7340" w="17614">
                  <a:moveTo>
                    <a:pt x="11208" y="1"/>
                  </a:moveTo>
                  <a:cubicBezTo>
                    <a:pt x="10041" y="1"/>
                    <a:pt x="9007" y="668"/>
                    <a:pt x="8507" y="1669"/>
                  </a:cubicBezTo>
                  <a:cubicBezTo>
                    <a:pt x="8040" y="1435"/>
                    <a:pt x="7506" y="1268"/>
                    <a:pt x="6939" y="1268"/>
                  </a:cubicBezTo>
                  <a:cubicBezTo>
                    <a:pt x="5371" y="1268"/>
                    <a:pt x="4103" y="2436"/>
                    <a:pt x="3903" y="3937"/>
                  </a:cubicBezTo>
                  <a:cubicBezTo>
                    <a:pt x="3670" y="3837"/>
                    <a:pt x="3370" y="3804"/>
                    <a:pt x="3069" y="3804"/>
                  </a:cubicBezTo>
                  <a:cubicBezTo>
                    <a:pt x="1368" y="3804"/>
                    <a:pt x="0" y="5171"/>
                    <a:pt x="0" y="6872"/>
                  </a:cubicBezTo>
                  <a:cubicBezTo>
                    <a:pt x="0" y="7039"/>
                    <a:pt x="0" y="7173"/>
                    <a:pt x="34" y="7339"/>
                  </a:cubicBezTo>
                  <a:lnTo>
                    <a:pt x="17580" y="7339"/>
                  </a:lnTo>
                  <a:cubicBezTo>
                    <a:pt x="17613" y="7173"/>
                    <a:pt x="17613" y="7039"/>
                    <a:pt x="17613" y="6872"/>
                  </a:cubicBezTo>
                  <a:cubicBezTo>
                    <a:pt x="17613" y="5171"/>
                    <a:pt x="16245" y="3804"/>
                    <a:pt x="14544" y="3804"/>
                  </a:cubicBezTo>
                  <a:lnTo>
                    <a:pt x="14211" y="3804"/>
                  </a:lnTo>
                  <a:cubicBezTo>
                    <a:pt x="14244" y="3537"/>
                    <a:pt x="14277" y="3337"/>
                    <a:pt x="14277" y="3103"/>
                  </a:cubicBezTo>
                  <a:cubicBezTo>
                    <a:pt x="14277" y="1368"/>
                    <a:pt x="12910" y="1"/>
                    <a:pt x="11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1"/>
            <p:cNvSpPr/>
            <p:nvPr/>
          </p:nvSpPr>
          <p:spPr>
            <a:xfrm>
              <a:off x="4860025" y="3605400"/>
              <a:ext cx="3936150" cy="91750"/>
            </a:xfrm>
            <a:custGeom>
              <a:rect b="b" l="l" r="r" t="t"/>
              <a:pathLst>
                <a:path extrusionOk="0" h="3670" w="157446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lnTo>
                    <a:pt x="155611" y="3669"/>
                  </a:lnTo>
                  <a:cubicBezTo>
                    <a:pt x="156612" y="3669"/>
                    <a:pt x="157446" y="2869"/>
                    <a:pt x="157446" y="1835"/>
                  </a:cubicBezTo>
                  <a:cubicBezTo>
                    <a:pt x="157446" y="834"/>
                    <a:pt x="156612" y="0"/>
                    <a:pt x="15561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1"/>
            <p:cNvSpPr/>
            <p:nvPr/>
          </p:nvSpPr>
          <p:spPr>
            <a:xfrm>
              <a:off x="8246600" y="3019975"/>
              <a:ext cx="100100" cy="100100"/>
            </a:xfrm>
            <a:custGeom>
              <a:rect b="b" l="l" r="r" t="t"/>
              <a:pathLst>
                <a:path extrusionOk="0" h="4004" w="4004">
                  <a:moveTo>
                    <a:pt x="2002" y="0"/>
                  </a:moveTo>
                  <a:cubicBezTo>
                    <a:pt x="901" y="0"/>
                    <a:pt x="0" y="901"/>
                    <a:pt x="0" y="2002"/>
                  </a:cubicBezTo>
                  <a:cubicBezTo>
                    <a:pt x="0" y="3136"/>
                    <a:pt x="901" y="4003"/>
                    <a:pt x="2002" y="4003"/>
                  </a:cubicBezTo>
                  <a:cubicBezTo>
                    <a:pt x="3103" y="4003"/>
                    <a:pt x="4003" y="3136"/>
                    <a:pt x="4003" y="2002"/>
                  </a:cubicBezTo>
                  <a:cubicBezTo>
                    <a:pt x="4003" y="901"/>
                    <a:pt x="3103" y="0"/>
                    <a:pt x="2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1"/>
            <p:cNvSpPr/>
            <p:nvPr/>
          </p:nvSpPr>
          <p:spPr>
            <a:xfrm>
              <a:off x="5257800" y="3019975"/>
              <a:ext cx="100100" cy="100100"/>
            </a:xfrm>
            <a:custGeom>
              <a:rect b="b" l="l" r="r" t="t"/>
              <a:pathLst>
                <a:path extrusionOk="0" h="4004" w="4004">
                  <a:moveTo>
                    <a:pt x="2002" y="0"/>
                  </a:moveTo>
                  <a:cubicBezTo>
                    <a:pt x="901" y="0"/>
                    <a:pt x="0" y="901"/>
                    <a:pt x="0" y="2002"/>
                  </a:cubicBezTo>
                  <a:cubicBezTo>
                    <a:pt x="0" y="3136"/>
                    <a:pt x="901" y="4003"/>
                    <a:pt x="2002" y="4003"/>
                  </a:cubicBezTo>
                  <a:cubicBezTo>
                    <a:pt x="3103" y="4003"/>
                    <a:pt x="4003" y="3136"/>
                    <a:pt x="4003" y="2002"/>
                  </a:cubicBezTo>
                  <a:cubicBezTo>
                    <a:pt x="4003" y="901"/>
                    <a:pt x="3103" y="0"/>
                    <a:pt x="2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1"/>
            <p:cNvSpPr/>
            <p:nvPr/>
          </p:nvSpPr>
          <p:spPr>
            <a:xfrm>
              <a:off x="5335350" y="1734875"/>
              <a:ext cx="2928775" cy="1079150"/>
            </a:xfrm>
            <a:custGeom>
              <a:rect b="b" l="l" r="r" t="t"/>
              <a:pathLst>
                <a:path extrusionOk="0" h="43166" w="117151">
                  <a:moveTo>
                    <a:pt x="57241" y="1"/>
                  </a:moveTo>
                  <a:cubicBezTo>
                    <a:pt x="56975" y="1"/>
                    <a:pt x="56808" y="168"/>
                    <a:pt x="56808" y="434"/>
                  </a:cubicBezTo>
                  <a:cubicBezTo>
                    <a:pt x="56808" y="668"/>
                    <a:pt x="56975" y="835"/>
                    <a:pt x="57241" y="835"/>
                  </a:cubicBezTo>
                  <a:cubicBezTo>
                    <a:pt x="57475" y="835"/>
                    <a:pt x="57642" y="635"/>
                    <a:pt x="57642" y="434"/>
                  </a:cubicBezTo>
                  <a:cubicBezTo>
                    <a:pt x="57642" y="168"/>
                    <a:pt x="57475" y="1"/>
                    <a:pt x="57241" y="1"/>
                  </a:cubicBezTo>
                  <a:close/>
                  <a:moveTo>
                    <a:pt x="59743" y="1"/>
                  </a:moveTo>
                  <a:cubicBezTo>
                    <a:pt x="59543" y="1"/>
                    <a:pt x="59310" y="168"/>
                    <a:pt x="59310" y="434"/>
                  </a:cubicBezTo>
                  <a:cubicBezTo>
                    <a:pt x="59310" y="635"/>
                    <a:pt x="59543" y="835"/>
                    <a:pt x="59743" y="835"/>
                  </a:cubicBezTo>
                  <a:cubicBezTo>
                    <a:pt x="59943" y="835"/>
                    <a:pt x="60144" y="635"/>
                    <a:pt x="60144" y="434"/>
                  </a:cubicBezTo>
                  <a:cubicBezTo>
                    <a:pt x="60144" y="234"/>
                    <a:pt x="59977" y="1"/>
                    <a:pt x="59743" y="1"/>
                  </a:cubicBezTo>
                  <a:close/>
                  <a:moveTo>
                    <a:pt x="54640" y="101"/>
                  </a:moveTo>
                  <a:cubicBezTo>
                    <a:pt x="54439" y="134"/>
                    <a:pt x="54273" y="334"/>
                    <a:pt x="54273" y="568"/>
                  </a:cubicBezTo>
                  <a:cubicBezTo>
                    <a:pt x="54306" y="768"/>
                    <a:pt x="54473" y="935"/>
                    <a:pt x="54706" y="935"/>
                  </a:cubicBezTo>
                  <a:lnTo>
                    <a:pt x="54740" y="935"/>
                  </a:lnTo>
                  <a:cubicBezTo>
                    <a:pt x="54940" y="901"/>
                    <a:pt x="55107" y="668"/>
                    <a:pt x="55107" y="468"/>
                  </a:cubicBezTo>
                  <a:cubicBezTo>
                    <a:pt x="55073" y="268"/>
                    <a:pt x="54873" y="101"/>
                    <a:pt x="54640" y="101"/>
                  </a:cubicBezTo>
                  <a:close/>
                  <a:moveTo>
                    <a:pt x="62260" y="97"/>
                  </a:moveTo>
                  <a:cubicBezTo>
                    <a:pt x="62050" y="97"/>
                    <a:pt x="61878" y="282"/>
                    <a:pt x="61878" y="468"/>
                  </a:cubicBezTo>
                  <a:cubicBezTo>
                    <a:pt x="61811" y="735"/>
                    <a:pt x="62045" y="935"/>
                    <a:pt x="62245" y="935"/>
                  </a:cubicBezTo>
                  <a:cubicBezTo>
                    <a:pt x="62479" y="935"/>
                    <a:pt x="62645" y="768"/>
                    <a:pt x="62712" y="568"/>
                  </a:cubicBezTo>
                  <a:cubicBezTo>
                    <a:pt x="62745" y="301"/>
                    <a:pt x="62545" y="101"/>
                    <a:pt x="62312" y="101"/>
                  </a:cubicBezTo>
                  <a:cubicBezTo>
                    <a:pt x="62294" y="98"/>
                    <a:pt x="62277" y="97"/>
                    <a:pt x="62260" y="97"/>
                  </a:cubicBezTo>
                  <a:close/>
                  <a:moveTo>
                    <a:pt x="52138" y="301"/>
                  </a:moveTo>
                  <a:cubicBezTo>
                    <a:pt x="51904" y="334"/>
                    <a:pt x="51738" y="501"/>
                    <a:pt x="51771" y="768"/>
                  </a:cubicBezTo>
                  <a:cubicBezTo>
                    <a:pt x="51804" y="1002"/>
                    <a:pt x="51971" y="1135"/>
                    <a:pt x="52205" y="1135"/>
                  </a:cubicBezTo>
                  <a:lnTo>
                    <a:pt x="52238" y="1135"/>
                  </a:lnTo>
                  <a:cubicBezTo>
                    <a:pt x="52471" y="1102"/>
                    <a:pt x="52638" y="901"/>
                    <a:pt x="52605" y="668"/>
                  </a:cubicBezTo>
                  <a:cubicBezTo>
                    <a:pt x="52571" y="434"/>
                    <a:pt x="52405" y="301"/>
                    <a:pt x="52138" y="301"/>
                  </a:cubicBezTo>
                  <a:close/>
                  <a:moveTo>
                    <a:pt x="64722" y="297"/>
                  </a:moveTo>
                  <a:cubicBezTo>
                    <a:pt x="64519" y="297"/>
                    <a:pt x="64374" y="454"/>
                    <a:pt x="64313" y="668"/>
                  </a:cubicBezTo>
                  <a:cubicBezTo>
                    <a:pt x="64313" y="901"/>
                    <a:pt x="64480" y="1102"/>
                    <a:pt x="64713" y="1135"/>
                  </a:cubicBezTo>
                  <a:lnTo>
                    <a:pt x="64747" y="1135"/>
                  </a:lnTo>
                  <a:cubicBezTo>
                    <a:pt x="64947" y="1135"/>
                    <a:pt x="65114" y="968"/>
                    <a:pt x="65147" y="768"/>
                  </a:cubicBezTo>
                  <a:cubicBezTo>
                    <a:pt x="65214" y="501"/>
                    <a:pt x="64980" y="334"/>
                    <a:pt x="64780" y="301"/>
                  </a:cubicBezTo>
                  <a:cubicBezTo>
                    <a:pt x="64760" y="298"/>
                    <a:pt x="64741" y="297"/>
                    <a:pt x="64722" y="297"/>
                  </a:cubicBezTo>
                  <a:close/>
                  <a:moveTo>
                    <a:pt x="67315" y="601"/>
                  </a:moveTo>
                  <a:cubicBezTo>
                    <a:pt x="67115" y="601"/>
                    <a:pt x="66915" y="768"/>
                    <a:pt x="66882" y="968"/>
                  </a:cubicBezTo>
                  <a:cubicBezTo>
                    <a:pt x="66815" y="1168"/>
                    <a:pt x="66982" y="1402"/>
                    <a:pt x="67215" y="1435"/>
                  </a:cubicBezTo>
                  <a:lnTo>
                    <a:pt x="67249" y="1435"/>
                  </a:lnTo>
                  <a:cubicBezTo>
                    <a:pt x="67449" y="1435"/>
                    <a:pt x="67616" y="1268"/>
                    <a:pt x="67649" y="1068"/>
                  </a:cubicBezTo>
                  <a:cubicBezTo>
                    <a:pt x="67716" y="835"/>
                    <a:pt x="67549" y="635"/>
                    <a:pt x="67315" y="601"/>
                  </a:cubicBezTo>
                  <a:close/>
                  <a:moveTo>
                    <a:pt x="49696" y="630"/>
                  </a:moveTo>
                  <a:cubicBezTo>
                    <a:pt x="49676" y="630"/>
                    <a:pt x="49656" y="632"/>
                    <a:pt x="49636" y="635"/>
                  </a:cubicBezTo>
                  <a:cubicBezTo>
                    <a:pt x="49403" y="635"/>
                    <a:pt x="49236" y="901"/>
                    <a:pt x="49269" y="1102"/>
                  </a:cubicBezTo>
                  <a:cubicBezTo>
                    <a:pt x="49300" y="1284"/>
                    <a:pt x="49441" y="1439"/>
                    <a:pt x="49644" y="1439"/>
                  </a:cubicBezTo>
                  <a:cubicBezTo>
                    <a:pt x="49663" y="1439"/>
                    <a:pt x="49683" y="1438"/>
                    <a:pt x="49703" y="1435"/>
                  </a:cubicBezTo>
                  <a:lnTo>
                    <a:pt x="49736" y="1435"/>
                  </a:lnTo>
                  <a:cubicBezTo>
                    <a:pt x="49970" y="1435"/>
                    <a:pt x="50136" y="1168"/>
                    <a:pt x="50103" y="968"/>
                  </a:cubicBezTo>
                  <a:cubicBezTo>
                    <a:pt x="50073" y="785"/>
                    <a:pt x="49903" y="630"/>
                    <a:pt x="49696" y="630"/>
                  </a:cubicBezTo>
                  <a:close/>
                  <a:moveTo>
                    <a:pt x="69747" y="996"/>
                  </a:moveTo>
                  <a:cubicBezTo>
                    <a:pt x="69544" y="996"/>
                    <a:pt x="69377" y="1125"/>
                    <a:pt x="69317" y="1335"/>
                  </a:cubicBezTo>
                  <a:cubicBezTo>
                    <a:pt x="69283" y="1602"/>
                    <a:pt x="69450" y="1802"/>
                    <a:pt x="69650" y="1835"/>
                  </a:cubicBezTo>
                  <a:lnTo>
                    <a:pt x="69750" y="1835"/>
                  </a:lnTo>
                  <a:cubicBezTo>
                    <a:pt x="69951" y="1835"/>
                    <a:pt x="70117" y="1702"/>
                    <a:pt x="70151" y="1502"/>
                  </a:cubicBezTo>
                  <a:cubicBezTo>
                    <a:pt x="70184" y="1268"/>
                    <a:pt x="70017" y="1068"/>
                    <a:pt x="69817" y="1002"/>
                  </a:cubicBezTo>
                  <a:cubicBezTo>
                    <a:pt x="69793" y="998"/>
                    <a:pt x="69770" y="996"/>
                    <a:pt x="69747" y="996"/>
                  </a:cubicBezTo>
                  <a:close/>
                  <a:moveTo>
                    <a:pt x="47239" y="1053"/>
                  </a:moveTo>
                  <a:cubicBezTo>
                    <a:pt x="47205" y="1053"/>
                    <a:pt x="47170" y="1058"/>
                    <a:pt x="47134" y="1068"/>
                  </a:cubicBezTo>
                  <a:cubicBezTo>
                    <a:pt x="46934" y="1102"/>
                    <a:pt x="46767" y="1335"/>
                    <a:pt x="46801" y="1569"/>
                  </a:cubicBezTo>
                  <a:cubicBezTo>
                    <a:pt x="46867" y="1769"/>
                    <a:pt x="47034" y="1902"/>
                    <a:pt x="47234" y="1902"/>
                  </a:cubicBezTo>
                  <a:lnTo>
                    <a:pt x="47301" y="1902"/>
                  </a:lnTo>
                  <a:cubicBezTo>
                    <a:pt x="47501" y="1835"/>
                    <a:pt x="47701" y="1602"/>
                    <a:pt x="47635" y="1402"/>
                  </a:cubicBezTo>
                  <a:cubicBezTo>
                    <a:pt x="47606" y="1204"/>
                    <a:pt x="47434" y="1053"/>
                    <a:pt x="47239" y="1053"/>
                  </a:cubicBezTo>
                  <a:close/>
                  <a:moveTo>
                    <a:pt x="72232" y="1498"/>
                  </a:moveTo>
                  <a:cubicBezTo>
                    <a:pt x="72041" y="1498"/>
                    <a:pt x="71816" y="1653"/>
                    <a:pt x="71785" y="1835"/>
                  </a:cubicBezTo>
                  <a:cubicBezTo>
                    <a:pt x="71752" y="2069"/>
                    <a:pt x="71919" y="2302"/>
                    <a:pt x="72119" y="2336"/>
                  </a:cubicBezTo>
                  <a:lnTo>
                    <a:pt x="72185" y="2336"/>
                  </a:lnTo>
                  <a:cubicBezTo>
                    <a:pt x="72419" y="2336"/>
                    <a:pt x="72586" y="2236"/>
                    <a:pt x="72619" y="2002"/>
                  </a:cubicBezTo>
                  <a:cubicBezTo>
                    <a:pt x="72652" y="1802"/>
                    <a:pt x="72486" y="1569"/>
                    <a:pt x="72286" y="1502"/>
                  </a:cubicBezTo>
                  <a:cubicBezTo>
                    <a:pt x="72268" y="1499"/>
                    <a:pt x="72250" y="1498"/>
                    <a:pt x="72232" y="1498"/>
                  </a:cubicBezTo>
                  <a:close/>
                  <a:moveTo>
                    <a:pt x="44774" y="1596"/>
                  </a:moveTo>
                  <a:cubicBezTo>
                    <a:pt x="44749" y="1596"/>
                    <a:pt x="44724" y="1598"/>
                    <a:pt x="44699" y="1602"/>
                  </a:cubicBezTo>
                  <a:cubicBezTo>
                    <a:pt x="44432" y="1635"/>
                    <a:pt x="44299" y="1902"/>
                    <a:pt x="44366" y="2102"/>
                  </a:cubicBezTo>
                  <a:cubicBezTo>
                    <a:pt x="44399" y="2269"/>
                    <a:pt x="44566" y="2403"/>
                    <a:pt x="44766" y="2436"/>
                  </a:cubicBezTo>
                  <a:lnTo>
                    <a:pt x="44866" y="2436"/>
                  </a:lnTo>
                  <a:cubicBezTo>
                    <a:pt x="45099" y="2403"/>
                    <a:pt x="45233" y="2136"/>
                    <a:pt x="45200" y="1936"/>
                  </a:cubicBezTo>
                  <a:cubicBezTo>
                    <a:pt x="45141" y="1702"/>
                    <a:pt x="44954" y="1596"/>
                    <a:pt x="44774" y="1596"/>
                  </a:cubicBezTo>
                  <a:close/>
                  <a:moveTo>
                    <a:pt x="74661" y="2121"/>
                  </a:moveTo>
                  <a:cubicBezTo>
                    <a:pt x="74486" y="2121"/>
                    <a:pt x="74310" y="2266"/>
                    <a:pt x="74254" y="2436"/>
                  </a:cubicBezTo>
                  <a:cubicBezTo>
                    <a:pt x="74154" y="2636"/>
                    <a:pt x="74320" y="2903"/>
                    <a:pt x="74554" y="2936"/>
                  </a:cubicBezTo>
                  <a:cubicBezTo>
                    <a:pt x="74576" y="2936"/>
                    <a:pt x="74598" y="2951"/>
                    <a:pt x="74611" y="2951"/>
                  </a:cubicBezTo>
                  <a:cubicBezTo>
                    <a:pt x="74617" y="2951"/>
                    <a:pt x="74621" y="2947"/>
                    <a:pt x="74621" y="2936"/>
                  </a:cubicBezTo>
                  <a:cubicBezTo>
                    <a:pt x="74821" y="2936"/>
                    <a:pt x="74987" y="2803"/>
                    <a:pt x="75021" y="2636"/>
                  </a:cubicBezTo>
                  <a:cubicBezTo>
                    <a:pt x="75088" y="2436"/>
                    <a:pt x="74954" y="2169"/>
                    <a:pt x="74754" y="2136"/>
                  </a:cubicBezTo>
                  <a:cubicBezTo>
                    <a:pt x="74723" y="2125"/>
                    <a:pt x="74692" y="2121"/>
                    <a:pt x="74661" y="2121"/>
                  </a:cubicBezTo>
                  <a:close/>
                  <a:moveTo>
                    <a:pt x="42324" y="2206"/>
                  </a:moveTo>
                  <a:cubicBezTo>
                    <a:pt x="42281" y="2206"/>
                    <a:pt x="42239" y="2215"/>
                    <a:pt x="42197" y="2236"/>
                  </a:cubicBezTo>
                  <a:cubicBezTo>
                    <a:pt x="41964" y="2269"/>
                    <a:pt x="41864" y="2503"/>
                    <a:pt x="41897" y="2736"/>
                  </a:cubicBezTo>
                  <a:cubicBezTo>
                    <a:pt x="41964" y="2903"/>
                    <a:pt x="42131" y="3003"/>
                    <a:pt x="42264" y="3003"/>
                  </a:cubicBezTo>
                  <a:lnTo>
                    <a:pt x="42398" y="3003"/>
                  </a:lnTo>
                  <a:cubicBezTo>
                    <a:pt x="42598" y="2970"/>
                    <a:pt x="42731" y="2736"/>
                    <a:pt x="42698" y="2503"/>
                  </a:cubicBezTo>
                  <a:cubicBezTo>
                    <a:pt x="42645" y="2344"/>
                    <a:pt x="42487" y="2206"/>
                    <a:pt x="42324" y="2206"/>
                  </a:cubicBezTo>
                  <a:close/>
                  <a:moveTo>
                    <a:pt x="77094" y="2831"/>
                  </a:moveTo>
                  <a:cubicBezTo>
                    <a:pt x="76915" y="2831"/>
                    <a:pt x="76745" y="2957"/>
                    <a:pt x="76655" y="3136"/>
                  </a:cubicBezTo>
                  <a:cubicBezTo>
                    <a:pt x="76622" y="3337"/>
                    <a:pt x="76755" y="3570"/>
                    <a:pt x="76956" y="3637"/>
                  </a:cubicBezTo>
                  <a:cubicBezTo>
                    <a:pt x="76989" y="3637"/>
                    <a:pt x="77056" y="3670"/>
                    <a:pt x="77056" y="3670"/>
                  </a:cubicBezTo>
                  <a:cubicBezTo>
                    <a:pt x="77256" y="3670"/>
                    <a:pt x="77423" y="3570"/>
                    <a:pt x="77456" y="3403"/>
                  </a:cubicBezTo>
                  <a:cubicBezTo>
                    <a:pt x="77489" y="3136"/>
                    <a:pt x="77389" y="2936"/>
                    <a:pt x="77156" y="2836"/>
                  </a:cubicBezTo>
                  <a:cubicBezTo>
                    <a:pt x="77135" y="2833"/>
                    <a:pt x="77114" y="2831"/>
                    <a:pt x="77094" y="2831"/>
                  </a:cubicBezTo>
                  <a:close/>
                  <a:moveTo>
                    <a:pt x="39858" y="2949"/>
                  </a:moveTo>
                  <a:cubicBezTo>
                    <a:pt x="39813" y="2949"/>
                    <a:pt x="39770" y="2956"/>
                    <a:pt x="39729" y="2970"/>
                  </a:cubicBezTo>
                  <a:cubicBezTo>
                    <a:pt x="39529" y="3003"/>
                    <a:pt x="39395" y="3270"/>
                    <a:pt x="39462" y="3470"/>
                  </a:cubicBezTo>
                  <a:cubicBezTo>
                    <a:pt x="39562" y="3637"/>
                    <a:pt x="39729" y="3770"/>
                    <a:pt x="39862" y="3770"/>
                  </a:cubicBezTo>
                  <a:lnTo>
                    <a:pt x="39962" y="3770"/>
                  </a:lnTo>
                  <a:cubicBezTo>
                    <a:pt x="40229" y="3670"/>
                    <a:pt x="40363" y="3437"/>
                    <a:pt x="40263" y="3236"/>
                  </a:cubicBezTo>
                  <a:cubicBezTo>
                    <a:pt x="40210" y="3051"/>
                    <a:pt x="40030" y="2949"/>
                    <a:pt x="39858" y="2949"/>
                  </a:cubicBezTo>
                  <a:close/>
                  <a:moveTo>
                    <a:pt x="79462" y="3616"/>
                  </a:moveTo>
                  <a:cubicBezTo>
                    <a:pt x="79290" y="3616"/>
                    <a:pt x="79110" y="3718"/>
                    <a:pt x="79057" y="3904"/>
                  </a:cubicBezTo>
                  <a:cubicBezTo>
                    <a:pt x="78957" y="4104"/>
                    <a:pt x="79090" y="4337"/>
                    <a:pt x="79291" y="4437"/>
                  </a:cubicBezTo>
                  <a:cubicBezTo>
                    <a:pt x="79324" y="4471"/>
                    <a:pt x="79424" y="4471"/>
                    <a:pt x="79457" y="4471"/>
                  </a:cubicBezTo>
                  <a:cubicBezTo>
                    <a:pt x="79624" y="4471"/>
                    <a:pt x="79791" y="4337"/>
                    <a:pt x="79824" y="4170"/>
                  </a:cubicBezTo>
                  <a:cubicBezTo>
                    <a:pt x="79924" y="3970"/>
                    <a:pt x="79791" y="3737"/>
                    <a:pt x="79591" y="3637"/>
                  </a:cubicBezTo>
                  <a:cubicBezTo>
                    <a:pt x="79550" y="3623"/>
                    <a:pt x="79506" y="3616"/>
                    <a:pt x="79462" y="3616"/>
                  </a:cubicBezTo>
                  <a:close/>
                  <a:moveTo>
                    <a:pt x="37504" y="3736"/>
                  </a:moveTo>
                  <a:cubicBezTo>
                    <a:pt x="37456" y="3736"/>
                    <a:pt x="37407" y="3747"/>
                    <a:pt x="37361" y="3770"/>
                  </a:cubicBezTo>
                  <a:cubicBezTo>
                    <a:pt x="37127" y="3837"/>
                    <a:pt x="37027" y="4104"/>
                    <a:pt x="37094" y="4304"/>
                  </a:cubicBezTo>
                  <a:cubicBezTo>
                    <a:pt x="37194" y="4471"/>
                    <a:pt x="37361" y="4571"/>
                    <a:pt x="37527" y="4604"/>
                  </a:cubicBezTo>
                  <a:cubicBezTo>
                    <a:pt x="37561" y="4604"/>
                    <a:pt x="37594" y="4571"/>
                    <a:pt x="37627" y="4571"/>
                  </a:cubicBezTo>
                  <a:cubicBezTo>
                    <a:pt x="37861" y="4471"/>
                    <a:pt x="37961" y="4204"/>
                    <a:pt x="37894" y="4004"/>
                  </a:cubicBezTo>
                  <a:cubicBezTo>
                    <a:pt x="37818" y="3850"/>
                    <a:pt x="37663" y="3736"/>
                    <a:pt x="37504" y="3736"/>
                  </a:cubicBezTo>
                  <a:close/>
                  <a:moveTo>
                    <a:pt x="81811" y="4537"/>
                  </a:moveTo>
                  <a:cubicBezTo>
                    <a:pt x="81645" y="4537"/>
                    <a:pt x="81477" y="4651"/>
                    <a:pt x="81425" y="4804"/>
                  </a:cubicBezTo>
                  <a:cubicBezTo>
                    <a:pt x="81292" y="5004"/>
                    <a:pt x="81425" y="5271"/>
                    <a:pt x="81626" y="5338"/>
                  </a:cubicBezTo>
                  <a:cubicBezTo>
                    <a:pt x="81648" y="5338"/>
                    <a:pt x="81700" y="5368"/>
                    <a:pt x="81742" y="5368"/>
                  </a:cubicBezTo>
                  <a:cubicBezTo>
                    <a:pt x="81763" y="5368"/>
                    <a:pt x="81781" y="5360"/>
                    <a:pt x="81792" y="5338"/>
                  </a:cubicBezTo>
                  <a:cubicBezTo>
                    <a:pt x="81959" y="5338"/>
                    <a:pt x="82093" y="5271"/>
                    <a:pt x="82159" y="5104"/>
                  </a:cubicBezTo>
                  <a:cubicBezTo>
                    <a:pt x="82293" y="4904"/>
                    <a:pt x="82159" y="4637"/>
                    <a:pt x="81959" y="4571"/>
                  </a:cubicBezTo>
                  <a:cubicBezTo>
                    <a:pt x="81912" y="4547"/>
                    <a:pt x="81862" y="4537"/>
                    <a:pt x="81811" y="4537"/>
                  </a:cubicBezTo>
                  <a:close/>
                  <a:moveTo>
                    <a:pt x="35127" y="4646"/>
                  </a:moveTo>
                  <a:cubicBezTo>
                    <a:pt x="35072" y="4646"/>
                    <a:pt x="35016" y="4655"/>
                    <a:pt x="34959" y="4671"/>
                  </a:cubicBezTo>
                  <a:cubicBezTo>
                    <a:pt x="34759" y="4771"/>
                    <a:pt x="34692" y="5004"/>
                    <a:pt x="34759" y="5238"/>
                  </a:cubicBezTo>
                  <a:cubicBezTo>
                    <a:pt x="34859" y="5405"/>
                    <a:pt x="35026" y="5471"/>
                    <a:pt x="35126" y="5471"/>
                  </a:cubicBezTo>
                  <a:cubicBezTo>
                    <a:pt x="35192" y="5471"/>
                    <a:pt x="35259" y="5438"/>
                    <a:pt x="35292" y="5438"/>
                  </a:cubicBezTo>
                  <a:cubicBezTo>
                    <a:pt x="35526" y="5338"/>
                    <a:pt x="35593" y="5104"/>
                    <a:pt x="35526" y="4904"/>
                  </a:cubicBezTo>
                  <a:cubicBezTo>
                    <a:pt x="35450" y="4727"/>
                    <a:pt x="35298" y="4646"/>
                    <a:pt x="35127" y="4646"/>
                  </a:cubicBezTo>
                  <a:close/>
                  <a:moveTo>
                    <a:pt x="84091" y="5566"/>
                  </a:moveTo>
                  <a:cubicBezTo>
                    <a:pt x="83932" y="5566"/>
                    <a:pt x="83776" y="5658"/>
                    <a:pt x="83727" y="5805"/>
                  </a:cubicBezTo>
                  <a:cubicBezTo>
                    <a:pt x="83627" y="6005"/>
                    <a:pt x="83727" y="6272"/>
                    <a:pt x="83927" y="6339"/>
                  </a:cubicBezTo>
                  <a:cubicBezTo>
                    <a:pt x="83961" y="6339"/>
                    <a:pt x="84061" y="6405"/>
                    <a:pt x="84094" y="6405"/>
                  </a:cubicBezTo>
                  <a:cubicBezTo>
                    <a:pt x="84261" y="6405"/>
                    <a:pt x="84394" y="6305"/>
                    <a:pt x="84461" y="6139"/>
                  </a:cubicBezTo>
                  <a:cubicBezTo>
                    <a:pt x="84561" y="5938"/>
                    <a:pt x="84461" y="5672"/>
                    <a:pt x="84261" y="5605"/>
                  </a:cubicBezTo>
                  <a:cubicBezTo>
                    <a:pt x="84207" y="5578"/>
                    <a:pt x="84149" y="5566"/>
                    <a:pt x="84091" y="5566"/>
                  </a:cubicBezTo>
                  <a:close/>
                  <a:moveTo>
                    <a:pt x="32855" y="5699"/>
                  </a:moveTo>
                  <a:cubicBezTo>
                    <a:pt x="32800" y="5699"/>
                    <a:pt x="32744" y="5711"/>
                    <a:pt x="32691" y="5738"/>
                  </a:cubicBezTo>
                  <a:cubicBezTo>
                    <a:pt x="32457" y="5805"/>
                    <a:pt x="32390" y="6072"/>
                    <a:pt x="32457" y="6272"/>
                  </a:cubicBezTo>
                  <a:cubicBezTo>
                    <a:pt x="32557" y="6439"/>
                    <a:pt x="32691" y="6505"/>
                    <a:pt x="32857" y="6505"/>
                  </a:cubicBezTo>
                  <a:cubicBezTo>
                    <a:pt x="32891" y="6505"/>
                    <a:pt x="32957" y="6505"/>
                    <a:pt x="33024" y="6472"/>
                  </a:cubicBezTo>
                  <a:cubicBezTo>
                    <a:pt x="33224" y="6405"/>
                    <a:pt x="33291" y="6139"/>
                    <a:pt x="33224" y="5938"/>
                  </a:cubicBezTo>
                  <a:cubicBezTo>
                    <a:pt x="33151" y="5792"/>
                    <a:pt x="33006" y="5699"/>
                    <a:pt x="32855" y="5699"/>
                  </a:cubicBezTo>
                  <a:close/>
                  <a:moveTo>
                    <a:pt x="86356" y="6661"/>
                  </a:moveTo>
                  <a:cubicBezTo>
                    <a:pt x="86201" y="6661"/>
                    <a:pt x="86065" y="6742"/>
                    <a:pt x="85995" y="6906"/>
                  </a:cubicBezTo>
                  <a:cubicBezTo>
                    <a:pt x="85895" y="7073"/>
                    <a:pt x="85962" y="7339"/>
                    <a:pt x="86162" y="7439"/>
                  </a:cubicBezTo>
                  <a:cubicBezTo>
                    <a:pt x="86229" y="7473"/>
                    <a:pt x="86296" y="7473"/>
                    <a:pt x="86329" y="7473"/>
                  </a:cubicBezTo>
                  <a:cubicBezTo>
                    <a:pt x="86496" y="7473"/>
                    <a:pt x="86629" y="7406"/>
                    <a:pt x="86729" y="7273"/>
                  </a:cubicBezTo>
                  <a:cubicBezTo>
                    <a:pt x="86829" y="7106"/>
                    <a:pt x="86763" y="6806"/>
                    <a:pt x="86562" y="6706"/>
                  </a:cubicBezTo>
                  <a:cubicBezTo>
                    <a:pt x="86492" y="6676"/>
                    <a:pt x="86422" y="6661"/>
                    <a:pt x="86356" y="6661"/>
                  </a:cubicBezTo>
                  <a:close/>
                  <a:moveTo>
                    <a:pt x="30583" y="6774"/>
                  </a:moveTo>
                  <a:cubicBezTo>
                    <a:pt x="30516" y="6774"/>
                    <a:pt x="30450" y="6785"/>
                    <a:pt x="30389" y="6806"/>
                  </a:cubicBezTo>
                  <a:cubicBezTo>
                    <a:pt x="30189" y="6939"/>
                    <a:pt x="30089" y="7173"/>
                    <a:pt x="30222" y="7406"/>
                  </a:cubicBezTo>
                  <a:cubicBezTo>
                    <a:pt x="30289" y="7506"/>
                    <a:pt x="30422" y="7606"/>
                    <a:pt x="30589" y="7606"/>
                  </a:cubicBezTo>
                  <a:cubicBezTo>
                    <a:pt x="30689" y="7606"/>
                    <a:pt x="30756" y="7606"/>
                    <a:pt x="30789" y="7573"/>
                  </a:cubicBezTo>
                  <a:cubicBezTo>
                    <a:pt x="31023" y="7439"/>
                    <a:pt x="31089" y="7173"/>
                    <a:pt x="30956" y="6972"/>
                  </a:cubicBezTo>
                  <a:cubicBezTo>
                    <a:pt x="30886" y="6833"/>
                    <a:pt x="30735" y="6774"/>
                    <a:pt x="30583" y="6774"/>
                  </a:cubicBezTo>
                  <a:close/>
                  <a:moveTo>
                    <a:pt x="88599" y="7794"/>
                  </a:moveTo>
                  <a:cubicBezTo>
                    <a:pt x="88448" y="7794"/>
                    <a:pt x="88299" y="7868"/>
                    <a:pt x="88230" y="8007"/>
                  </a:cubicBezTo>
                  <a:cubicBezTo>
                    <a:pt x="88097" y="8240"/>
                    <a:pt x="88164" y="8474"/>
                    <a:pt x="88364" y="8607"/>
                  </a:cubicBezTo>
                  <a:cubicBezTo>
                    <a:pt x="88411" y="8631"/>
                    <a:pt x="88458" y="8654"/>
                    <a:pt x="88517" y="8654"/>
                  </a:cubicBezTo>
                  <a:cubicBezTo>
                    <a:pt x="88541" y="8654"/>
                    <a:pt x="88568" y="8650"/>
                    <a:pt x="88597" y="8640"/>
                  </a:cubicBezTo>
                  <a:cubicBezTo>
                    <a:pt x="88764" y="8640"/>
                    <a:pt x="88864" y="8574"/>
                    <a:pt x="88964" y="8440"/>
                  </a:cubicBezTo>
                  <a:cubicBezTo>
                    <a:pt x="89098" y="8240"/>
                    <a:pt x="88997" y="7973"/>
                    <a:pt x="88797" y="7840"/>
                  </a:cubicBezTo>
                  <a:cubicBezTo>
                    <a:pt x="88735" y="7809"/>
                    <a:pt x="88667" y="7794"/>
                    <a:pt x="88599" y="7794"/>
                  </a:cubicBezTo>
                  <a:close/>
                  <a:moveTo>
                    <a:pt x="28379" y="7961"/>
                  </a:moveTo>
                  <a:cubicBezTo>
                    <a:pt x="28315" y="7961"/>
                    <a:pt x="28249" y="7976"/>
                    <a:pt x="28187" y="8007"/>
                  </a:cubicBezTo>
                  <a:cubicBezTo>
                    <a:pt x="27954" y="8140"/>
                    <a:pt x="27887" y="8407"/>
                    <a:pt x="28021" y="8607"/>
                  </a:cubicBezTo>
                  <a:cubicBezTo>
                    <a:pt x="28087" y="8740"/>
                    <a:pt x="28221" y="8807"/>
                    <a:pt x="28388" y="8807"/>
                  </a:cubicBezTo>
                  <a:cubicBezTo>
                    <a:pt x="28454" y="8807"/>
                    <a:pt x="28521" y="8807"/>
                    <a:pt x="28588" y="8774"/>
                  </a:cubicBezTo>
                  <a:cubicBezTo>
                    <a:pt x="28788" y="8640"/>
                    <a:pt x="28888" y="8407"/>
                    <a:pt x="28754" y="8173"/>
                  </a:cubicBezTo>
                  <a:cubicBezTo>
                    <a:pt x="28662" y="8035"/>
                    <a:pt x="28523" y="7961"/>
                    <a:pt x="28379" y="7961"/>
                  </a:cubicBezTo>
                  <a:close/>
                  <a:moveTo>
                    <a:pt x="90735" y="9119"/>
                  </a:moveTo>
                  <a:cubicBezTo>
                    <a:pt x="90595" y="9119"/>
                    <a:pt x="90463" y="9179"/>
                    <a:pt x="90398" y="9307"/>
                  </a:cubicBezTo>
                  <a:cubicBezTo>
                    <a:pt x="90265" y="9508"/>
                    <a:pt x="90298" y="9774"/>
                    <a:pt x="90499" y="9908"/>
                  </a:cubicBezTo>
                  <a:cubicBezTo>
                    <a:pt x="90599" y="9941"/>
                    <a:pt x="90665" y="9941"/>
                    <a:pt x="90732" y="9975"/>
                  </a:cubicBezTo>
                  <a:cubicBezTo>
                    <a:pt x="90865" y="9975"/>
                    <a:pt x="90999" y="9908"/>
                    <a:pt x="91099" y="9774"/>
                  </a:cubicBezTo>
                  <a:cubicBezTo>
                    <a:pt x="91232" y="9574"/>
                    <a:pt x="91166" y="9307"/>
                    <a:pt x="90966" y="9174"/>
                  </a:cubicBezTo>
                  <a:cubicBezTo>
                    <a:pt x="90894" y="9138"/>
                    <a:pt x="90813" y="9119"/>
                    <a:pt x="90735" y="9119"/>
                  </a:cubicBezTo>
                  <a:close/>
                  <a:moveTo>
                    <a:pt x="26175" y="9279"/>
                  </a:moveTo>
                  <a:cubicBezTo>
                    <a:pt x="26103" y="9279"/>
                    <a:pt x="26028" y="9298"/>
                    <a:pt x="25952" y="9341"/>
                  </a:cubicBezTo>
                  <a:cubicBezTo>
                    <a:pt x="25786" y="9474"/>
                    <a:pt x="25719" y="9741"/>
                    <a:pt x="25852" y="9941"/>
                  </a:cubicBezTo>
                  <a:cubicBezTo>
                    <a:pt x="25919" y="10075"/>
                    <a:pt x="26086" y="10108"/>
                    <a:pt x="26219" y="10108"/>
                  </a:cubicBezTo>
                  <a:cubicBezTo>
                    <a:pt x="26286" y="10108"/>
                    <a:pt x="26353" y="10108"/>
                    <a:pt x="26419" y="10075"/>
                  </a:cubicBezTo>
                  <a:cubicBezTo>
                    <a:pt x="26586" y="9941"/>
                    <a:pt x="26686" y="9674"/>
                    <a:pt x="26553" y="9474"/>
                  </a:cubicBezTo>
                  <a:cubicBezTo>
                    <a:pt x="26463" y="9361"/>
                    <a:pt x="26326" y="9279"/>
                    <a:pt x="26175" y="9279"/>
                  </a:cubicBezTo>
                  <a:close/>
                  <a:moveTo>
                    <a:pt x="92868" y="10454"/>
                  </a:moveTo>
                  <a:cubicBezTo>
                    <a:pt x="92726" y="10454"/>
                    <a:pt x="92586" y="10513"/>
                    <a:pt x="92500" y="10642"/>
                  </a:cubicBezTo>
                  <a:cubicBezTo>
                    <a:pt x="92400" y="10842"/>
                    <a:pt x="92433" y="11109"/>
                    <a:pt x="92633" y="11242"/>
                  </a:cubicBezTo>
                  <a:cubicBezTo>
                    <a:pt x="92653" y="11281"/>
                    <a:pt x="92695" y="11297"/>
                    <a:pt x="92754" y="11297"/>
                  </a:cubicBezTo>
                  <a:cubicBezTo>
                    <a:pt x="92795" y="11297"/>
                    <a:pt x="92845" y="11289"/>
                    <a:pt x="92900" y="11276"/>
                  </a:cubicBezTo>
                  <a:cubicBezTo>
                    <a:pt x="93000" y="11276"/>
                    <a:pt x="93134" y="11242"/>
                    <a:pt x="93234" y="11109"/>
                  </a:cubicBezTo>
                  <a:cubicBezTo>
                    <a:pt x="93334" y="10875"/>
                    <a:pt x="93301" y="10642"/>
                    <a:pt x="93100" y="10508"/>
                  </a:cubicBezTo>
                  <a:cubicBezTo>
                    <a:pt x="93029" y="10472"/>
                    <a:pt x="92948" y="10454"/>
                    <a:pt x="92868" y="10454"/>
                  </a:cubicBezTo>
                  <a:close/>
                  <a:moveTo>
                    <a:pt x="24142" y="10662"/>
                  </a:moveTo>
                  <a:cubicBezTo>
                    <a:pt x="24055" y="10662"/>
                    <a:pt x="23964" y="10688"/>
                    <a:pt x="23884" y="10742"/>
                  </a:cubicBezTo>
                  <a:cubicBezTo>
                    <a:pt x="23684" y="10842"/>
                    <a:pt x="23617" y="11142"/>
                    <a:pt x="23751" y="11309"/>
                  </a:cubicBezTo>
                  <a:cubicBezTo>
                    <a:pt x="23851" y="11442"/>
                    <a:pt x="23951" y="11476"/>
                    <a:pt x="24084" y="11509"/>
                  </a:cubicBezTo>
                  <a:cubicBezTo>
                    <a:pt x="24185" y="11509"/>
                    <a:pt x="24251" y="11476"/>
                    <a:pt x="24351" y="11442"/>
                  </a:cubicBezTo>
                  <a:cubicBezTo>
                    <a:pt x="24551" y="11309"/>
                    <a:pt x="24585" y="11075"/>
                    <a:pt x="24451" y="10842"/>
                  </a:cubicBezTo>
                  <a:cubicBezTo>
                    <a:pt x="24391" y="10722"/>
                    <a:pt x="24271" y="10662"/>
                    <a:pt x="24142" y="10662"/>
                  </a:cubicBezTo>
                  <a:close/>
                  <a:moveTo>
                    <a:pt x="94912" y="11944"/>
                  </a:moveTo>
                  <a:cubicBezTo>
                    <a:pt x="94792" y="11944"/>
                    <a:pt x="94680" y="11992"/>
                    <a:pt x="94601" y="12109"/>
                  </a:cubicBezTo>
                  <a:cubicBezTo>
                    <a:pt x="94468" y="12310"/>
                    <a:pt x="94468" y="12543"/>
                    <a:pt x="94668" y="12677"/>
                  </a:cubicBezTo>
                  <a:cubicBezTo>
                    <a:pt x="94735" y="12743"/>
                    <a:pt x="94802" y="12777"/>
                    <a:pt x="94935" y="12777"/>
                  </a:cubicBezTo>
                  <a:cubicBezTo>
                    <a:pt x="95068" y="12777"/>
                    <a:pt x="95169" y="12743"/>
                    <a:pt x="95269" y="12610"/>
                  </a:cubicBezTo>
                  <a:cubicBezTo>
                    <a:pt x="95402" y="12443"/>
                    <a:pt x="95335" y="12143"/>
                    <a:pt x="95169" y="12009"/>
                  </a:cubicBezTo>
                  <a:cubicBezTo>
                    <a:pt x="95086" y="11968"/>
                    <a:pt x="94997" y="11944"/>
                    <a:pt x="94912" y="11944"/>
                  </a:cubicBezTo>
                  <a:close/>
                  <a:moveTo>
                    <a:pt x="22040" y="12161"/>
                  </a:moveTo>
                  <a:cubicBezTo>
                    <a:pt x="21945" y="12161"/>
                    <a:pt x="21852" y="12187"/>
                    <a:pt x="21783" y="12243"/>
                  </a:cubicBezTo>
                  <a:cubicBezTo>
                    <a:pt x="21616" y="12343"/>
                    <a:pt x="21583" y="12643"/>
                    <a:pt x="21716" y="12810"/>
                  </a:cubicBezTo>
                  <a:cubicBezTo>
                    <a:pt x="21783" y="12910"/>
                    <a:pt x="21916" y="12977"/>
                    <a:pt x="22050" y="12977"/>
                  </a:cubicBezTo>
                  <a:cubicBezTo>
                    <a:pt x="22116" y="12977"/>
                    <a:pt x="22216" y="12943"/>
                    <a:pt x="22283" y="12910"/>
                  </a:cubicBezTo>
                  <a:cubicBezTo>
                    <a:pt x="22450" y="12777"/>
                    <a:pt x="22517" y="12510"/>
                    <a:pt x="22383" y="12310"/>
                  </a:cubicBezTo>
                  <a:cubicBezTo>
                    <a:pt x="22306" y="12212"/>
                    <a:pt x="22171" y="12161"/>
                    <a:pt x="22040" y="12161"/>
                  </a:cubicBezTo>
                  <a:close/>
                  <a:moveTo>
                    <a:pt x="96905" y="13501"/>
                  </a:moveTo>
                  <a:cubicBezTo>
                    <a:pt x="96790" y="13501"/>
                    <a:pt x="96676" y="13552"/>
                    <a:pt x="96603" y="13644"/>
                  </a:cubicBezTo>
                  <a:cubicBezTo>
                    <a:pt x="96436" y="13811"/>
                    <a:pt x="96469" y="14111"/>
                    <a:pt x="96636" y="14244"/>
                  </a:cubicBezTo>
                  <a:lnTo>
                    <a:pt x="96870" y="14344"/>
                  </a:lnTo>
                  <a:cubicBezTo>
                    <a:pt x="97003" y="14344"/>
                    <a:pt x="97137" y="14278"/>
                    <a:pt x="97237" y="14178"/>
                  </a:cubicBezTo>
                  <a:cubicBezTo>
                    <a:pt x="97370" y="14011"/>
                    <a:pt x="97337" y="13744"/>
                    <a:pt x="97170" y="13611"/>
                  </a:cubicBezTo>
                  <a:cubicBezTo>
                    <a:pt x="97095" y="13535"/>
                    <a:pt x="96999" y="13501"/>
                    <a:pt x="96905" y="13501"/>
                  </a:cubicBezTo>
                  <a:close/>
                  <a:moveTo>
                    <a:pt x="20061" y="13668"/>
                  </a:moveTo>
                  <a:cubicBezTo>
                    <a:pt x="19959" y="13668"/>
                    <a:pt x="19857" y="13702"/>
                    <a:pt x="19781" y="13777"/>
                  </a:cubicBezTo>
                  <a:cubicBezTo>
                    <a:pt x="19615" y="13911"/>
                    <a:pt x="19581" y="14178"/>
                    <a:pt x="19748" y="14344"/>
                  </a:cubicBezTo>
                  <a:cubicBezTo>
                    <a:pt x="19824" y="14446"/>
                    <a:pt x="19901" y="14490"/>
                    <a:pt x="19992" y="14490"/>
                  </a:cubicBezTo>
                  <a:cubicBezTo>
                    <a:pt x="20020" y="14490"/>
                    <a:pt x="20050" y="14486"/>
                    <a:pt x="20082" y="14478"/>
                  </a:cubicBezTo>
                  <a:cubicBezTo>
                    <a:pt x="20182" y="14478"/>
                    <a:pt x="20248" y="14444"/>
                    <a:pt x="20348" y="14411"/>
                  </a:cubicBezTo>
                  <a:cubicBezTo>
                    <a:pt x="20515" y="14278"/>
                    <a:pt x="20515" y="13977"/>
                    <a:pt x="20382" y="13811"/>
                  </a:cubicBezTo>
                  <a:cubicBezTo>
                    <a:pt x="20308" y="13719"/>
                    <a:pt x="20185" y="13668"/>
                    <a:pt x="20061" y="13668"/>
                  </a:cubicBezTo>
                  <a:close/>
                  <a:moveTo>
                    <a:pt x="98849" y="15072"/>
                  </a:moveTo>
                  <a:cubicBezTo>
                    <a:pt x="98726" y="15072"/>
                    <a:pt x="98599" y="15131"/>
                    <a:pt x="98504" y="15245"/>
                  </a:cubicBezTo>
                  <a:cubicBezTo>
                    <a:pt x="98337" y="15412"/>
                    <a:pt x="98404" y="15645"/>
                    <a:pt x="98571" y="15812"/>
                  </a:cubicBezTo>
                  <a:cubicBezTo>
                    <a:pt x="98621" y="15887"/>
                    <a:pt x="98690" y="15925"/>
                    <a:pt x="98749" y="15925"/>
                  </a:cubicBezTo>
                  <a:cubicBezTo>
                    <a:pt x="98769" y="15925"/>
                    <a:pt x="98788" y="15921"/>
                    <a:pt x="98804" y="15912"/>
                  </a:cubicBezTo>
                  <a:cubicBezTo>
                    <a:pt x="98938" y="15912"/>
                    <a:pt x="99071" y="15845"/>
                    <a:pt x="99138" y="15779"/>
                  </a:cubicBezTo>
                  <a:cubicBezTo>
                    <a:pt x="99305" y="15612"/>
                    <a:pt x="99271" y="15345"/>
                    <a:pt x="99105" y="15178"/>
                  </a:cubicBezTo>
                  <a:cubicBezTo>
                    <a:pt x="99033" y="15106"/>
                    <a:pt x="98942" y="15072"/>
                    <a:pt x="98849" y="15072"/>
                  </a:cubicBezTo>
                  <a:close/>
                  <a:moveTo>
                    <a:pt x="18134" y="15302"/>
                  </a:moveTo>
                  <a:cubicBezTo>
                    <a:pt x="18044" y="15302"/>
                    <a:pt x="17955" y="15337"/>
                    <a:pt x="17880" y="15412"/>
                  </a:cubicBezTo>
                  <a:cubicBezTo>
                    <a:pt x="17713" y="15579"/>
                    <a:pt x="17647" y="15812"/>
                    <a:pt x="17813" y="15979"/>
                  </a:cubicBezTo>
                  <a:cubicBezTo>
                    <a:pt x="17890" y="16081"/>
                    <a:pt x="17986" y="16124"/>
                    <a:pt x="18056" y="16124"/>
                  </a:cubicBezTo>
                  <a:cubicBezTo>
                    <a:pt x="18078" y="16124"/>
                    <a:pt x="18098" y="16120"/>
                    <a:pt x="18114" y="16112"/>
                  </a:cubicBezTo>
                  <a:cubicBezTo>
                    <a:pt x="18247" y="16112"/>
                    <a:pt x="18347" y="16112"/>
                    <a:pt x="18414" y="16012"/>
                  </a:cubicBezTo>
                  <a:cubicBezTo>
                    <a:pt x="18581" y="15845"/>
                    <a:pt x="18614" y="15612"/>
                    <a:pt x="18447" y="15445"/>
                  </a:cubicBezTo>
                  <a:cubicBezTo>
                    <a:pt x="18355" y="15354"/>
                    <a:pt x="18244" y="15302"/>
                    <a:pt x="18134" y="15302"/>
                  </a:cubicBezTo>
                  <a:close/>
                  <a:moveTo>
                    <a:pt x="100689" y="16821"/>
                  </a:moveTo>
                  <a:cubicBezTo>
                    <a:pt x="100589" y="16821"/>
                    <a:pt x="100489" y="16863"/>
                    <a:pt x="100406" y="16946"/>
                  </a:cubicBezTo>
                  <a:cubicBezTo>
                    <a:pt x="100239" y="17113"/>
                    <a:pt x="100239" y="17347"/>
                    <a:pt x="100406" y="17513"/>
                  </a:cubicBezTo>
                  <a:cubicBezTo>
                    <a:pt x="100472" y="17580"/>
                    <a:pt x="100606" y="17613"/>
                    <a:pt x="100672" y="17647"/>
                  </a:cubicBezTo>
                  <a:cubicBezTo>
                    <a:pt x="100773" y="17647"/>
                    <a:pt x="100906" y="17613"/>
                    <a:pt x="100973" y="17513"/>
                  </a:cubicBezTo>
                  <a:cubicBezTo>
                    <a:pt x="101139" y="17347"/>
                    <a:pt x="101139" y="17113"/>
                    <a:pt x="100973" y="16946"/>
                  </a:cubicBezTo>
                  <a:cubicBezTo>
                    <a:pt x="100889" y="16863"/>
                    <a:pt x="100789" y="16821"/>
                    <a:pt x="100689" y="16821"/>
                  </a:cubicBezTo>
                  <a:close/>
                  <a:moveTo>
                    <a:pt x="16296" y="17021"/>
                  </a:moveTo>
                  <a:cubicBezTo>
                    <a:pt x="16195" y="17021"/>
                    <a:pt x="16095" y="17063"/>
                    <a:pt x="16012" y="17146"/>
                  </a:cubicBezTo>
                  <a:cubicBezTo>
                    <a:pt x="15845" y="17313"/>
                    <a:pt x="15845" y="17580"/>
                    <a:pt x="16012" y="17747"/>
                  </a:cubicBezTo>
                  <a:cubicBezTo>
                    <a:pt x="16079" y="17814"/>
                    <a:pt x="16212" y="17847"/>
                    <a:pt x="16279" y="17847"/>
                  </a:cubicBezTo>
                  <a:cubicBezTo>
                    <a:pt x="16412" y="17847"/>
                    <a:pt x="16512" y="17814"/>
                    <a:pt x="16579" y="17747"/>
                  </a:cubicBezTo>
                  <a:cubicBezTo>
                    <a:pt x="16746" y="17580"/>
                    <a:pt x="16746" y="17313"/>
                    <a:pt x="16579" y="17146"/>
                  </a:cubicBezTo>
                  <a:cubicBezTo>
                    <a:pt x="16496" y="17063"/>
                    <a:pt x="16396" y="17021"/>
                    <a:pt x="16296" y="17021"/>
                  </a:cubicBezTo>
                  <a:close/>
                  <a:moveTo>
                    <a:pt x="102474" y="18556"/>
                  </a:moveTo>
                  <a:cubicBezTo>
                    <a:pt x="102365" y="18556"/>
                    <a:pt x="102257" y="18597"/>
                    <a:pt x="102174" y="18681"/>
                  </a:cubicBezTo>
                  <a:cubicBezTo>
                    <a:pt x="102007" y="18848"/>
                    <a:pt x="102007" y="19114"/>
                    <a:pt x="102174" y="19281"/>
                  </a:cubicBezTo>
                  <a:cubicBezTo>
                    <a:pt x="102274" y="19348"/>
                    <a:pt x="102340" y="19415"/>
                    <a:pt x="102474" y="19415"/>
                  </a:cubicBezTo>
                  <a:cubicBezTo>
                    <a:pt x="102574" y="19415"/>
                    <a:pt x="102674" y="19348"/>
                    <a:pt x="102774" y="19281"/>
                  </a:cubicBezTo>
                  <a:cubicBezTo>
                    <a:pt x="102941" y="19114"/>
                    <a:pt x="102941" y="18848"/>
                    <a:pt x="102774" y="18681"/>
                  </a:cubicBezTo>
                  <a:cubicBezTo>
                    <a:pt x="102691" y="18597"/>
                    <a:pt x="102582" y="18556"/>
                    <a:pt x="102474" y="18556"/>
                  </a:cubicBezTo>
                  <a:close/>
                  <a:moveTo>
                    <a:pt x="14544" y="18823"/>
                  </a:moveTo>
                  <a:cubicBezTo>
                    <a:pt x="14436" y="18823"/>
                    <a:pt x="14327" y="18864"/>
                    <a:pt x="14244" y="18948"/>
                  </a:cubicBezTo>
                  <a:cubicBezTo>
                    <a:pt x="14077" y="19114"/>
                    <a:pt x="14077" y="19348"/>
                    <a:pt x="14244" y="19515"/>
                  </a:cubicBezTo>
                  <a:cubicBezTo>
                    <a:pt x="14344" y="19615"/>
                    <a:pt x="14411" y="19615"/>
                    <a:pt x="14544" y="19648"/>
                  </a:cubicBezTo>
                  <a:cubicBezTo>
                    <a:pt x="14611" y="19648"/>
                    <a:pt x="14744" y="19615"/>
                    <a:pt x="14845" y="19515"/>
                  </a:cubicBezTo>
                  <a:cubicBezTo>
                    <a:pt x="15011" y="19348"/>
                    <a:pt x="15011" y="19114"/>
                    <a:pt x="14845" y="18948"/>
                  </a:cubicBezTo>
                  <a:cubicBezTo>
                    <a:pt x="14761" y="18864"/>
                    <a:pt x="14653" y="18823"/>
                    <a:pt x="14544" y="18823"/>
                  </a:cubicBezTo>
                  <a:close/>
                  <a:moveTo>
                    <a:pt x="104167" y="20419"/>
                  </a:moveTo>
                  <a:cubicBezTo>
                    <a:pt x="104087" y="20419"/>
                    <a:pt x="104009" y="20448"/>
                    <a:pt x="103941" y="20515"/>
                  </a:cubicBezTo>
                  <a:cubicBezTo>
                    <a:pt x="103775" y="20682"/>
                    <a:pt x="103741" y="20949"/>
                    <a:pt x="103908" y="21116"/>
                  </a:cubicBezTo>
                  <a:cubicBezTo>
                    <a:pt x="103975" y="21183"/>
                    <a:pt x="104075" y="21249"/>
                    <a:pt x="104175" y="21283"/>
                  </a:cubicBezTo>
                  <a:cubicBezTo>
                    <a:pt x="104308" y="21283"/>
                    <a:pt x="104408" y="21249"/>
                    <a:pt x="104475" y="21149"/>
                  </a:cubicBezTo>
                  <a:cubicBezTo>
                    <a:pt x="104642" y="20982"/>
                    <a:pt x="104675" y="20749"/>
                    <a:pt x="104509" y="20582"/>
                  </a:cubicBezTo>
                  <a:cubicBezTo>
                    <a:pt x="104409" y="20483"/>
                    <a:pt x="104286" y="20419"/>
                    <a:pt x="104167" y="20419"/>
                  </a:cubicBezTo>
                  <a:close/>
                  <a:moveTo>
                    <a:pt x="12823" y="20639"/>
                  </a:moveTo>
                  <a:cubicBezTo>
                    <a:pt x="12713" y="20639"/>
                    <a:pt x="12601" y="20691"/>
                    <a:pt x="12510" y="20782"/>
                  </a:cubicBezTo>
                  <a:cubicBezTo>
                    <a:pt x="12343" y="20949"/>
                    <a:pt x="12376" y="21183"/>
                    <a:pt x="12543" y="21349"/>
                  </a:cubicBezTo>
                  <a:cubicBezTo>
                    <a:pt x="12593" y="21424"/>
                    <a:pt x="12662" y="21462"/>
                    <a:pt x="12721" y="21462"/>
                  </a:cubicBezTo>
                  <a:cubicBezTo>
                    <a:pt x="12741" y="21462"/>
                    <a:pt x="12760" y="21458"/>
                    <a:pt x="12776" y="21449"/>
                  </a:cubicBezTo>
                  <a:cubicBezTo>
                    <a:pt x="12910" y="21449"/>
                    <a:pt x="13043" y="21416"/>
                    <a:pt x="13110" y="21316"/>
                  </a:cubicBezTo>
                  <a:cubicBezTo>
                    <a:pt x="13277" y="21149"/>
                    <a:pt x="13243" y="20916"/>
                    <a:pt x="13077" y="20749"/>
                  </a:cubicBezTo>
                  <a:cubicBezTo>
                    <a:pt x="13001" y="20674"/>
                    <a:pt x="12913" y="20639"/>
                    <a:pt x="12823" y="20639"/>
                  </a:cubicBezTo>
                  <a:close/>
                  <a:moveTo>
                    <a:pt x="105841" y="22307"/>
                  </a:moveTo>
                  <a:cubicBezTo>
                    <a:pt x="105747" y="22307"/>
                    <a:pt x="105651" y="22342"/>
                    <a:pt x="105576" y="22417"/>
                  </a:cubicBezTo>
                  <a:cubicBezTo>
                    <a:pt x="105409" y="22517"/>
                    <a:pt x="105342" y="22817"/>
                    <a:pt x="105509" y="22984"/>
                  </a:cubicBezTo>
                  <a:cubicBezTo>
                    <a:pt x="105586" y="23086"/>
                    <a:pt x="105682" y="23129"/>
                    <a:pt x="105767" y="23129"/>
                  </a:cubicBezTo>
                  <a:cubicBezTo>
                    <a:pt x="105794" y="23129"/>
                    <a:pt x="105819" y="23125"/>
                    <a:pt x="105843" y="23117"/>
                  </a:cubicBezTo>
                  <a:cubicBezTo>
                    <a:pt x="105943" y="23117"/>
                    <a:pt x="106010" y="23084"/>
                    <a:pt x="106110" y="23017"/>
                  </a:cubicBezTo>
                  <a:cubicBezTo>
                    <a:pt x="106276" y="22917"/>
                    <a:pt x="106276" y="22617"/>
                    <a:pt x="106143" y="22450"/>
                  </a:cubicBezTo>
                  <a:cubicBezTo>
                    <a:pt x="106070" y="22359"/>
                    <a:pt x="105956" y="22307"/>
                    <a:pt x="105841" y="22307"/>
                  </a:cubicBezTo>
                  <a:close/>
                  <a:moveTo>
                    <a:pt x="11199" y="22577"/>
                  </a:moveTo>
                  <a:cubicBezTo>
                    <a:pt x="11086" y="22577"/>
                    <a:pt x="10970" y="22637"/>
                    <a:pt x="10875" y="22750"/>
                  </a:cubicBezTo>
                  <a:cubicBezTo>
                    <a:pt x="10708" y="22917"/>
                    <a:pt x="10742" y="23151"/>
                    <a:pt x="10908" y="23317"/>
                  </a:cubicBezTo>
                  <a:lnTo>
                    <a:pt x="11142" y="23451"/>
                  </a:lnTo>
                  <a:cubicBezTo>
                    <a:pt x="11275" y="23451"/>
                    <a:pt x="11409" y="23351"/>
                    <a:pt x="11509" y="23284"/>
                  </a:cubicBezTo>
                  <a:cubicBezTo>
                    <a:pt x="11676" y="23117"/>
                    <a:pt x="11609" y="22817"/>
                    <a:pt x="11442" y="22684"/>
                  </a:cubicBezTo>
                  <a:cubicBezTo>
                    <a:pt x="11370" y="22612"/>
                    <a:pt x="11285" y="22577"/>
                    <a:pt x="11199" y="22577"/>
                  </a:cubicBezTo>
                  <a:close/>
                  <a:moveTo>
                    <a:pt x="107365" y="24281"/>
                  </a:moveTo>
                  <a:cubicBezTo>
                    <a:pt x="107284" y="24281"/>
                    <a:pt x="107205" y="24303"/>
                    <a:pt x="107144" y="24352"/>
                  </a:cubicBezTo>
                  <a:cubicBezTo>
                    <a:pt x="106977" y="24485"/>
                    <a:pt x="106944" y="24785"/>
                    <a:pt x="107077" y="24952"/>
                  </a:cubicBezTo>
                  <a:cubicBezTo>
                    <a:pt x="107144" y="25085"/>
                    <a:pt x="107277" y="25119"/>
                    <a:pt x="107377" y="25119"/>
                  </a:cubicBezTo>
                  <a:cubicBezTo>
                    <a:pt x="107477" y="25119"/>
                    <a:pt x="107577" y="25052"/>
                    <a:pt x="107644" y="25019"/>
                  </a:cubicBezTo>
                  <a:cubicBezTo>
                    <a:pt x="107811" y="24885"/>
                    <a:pt x="107844" y="24618"/>
                    <a:pt x="107711" y="24452"/>
                  </a:cubicBezTo>
                  <a:cubicBezTo>
                    <a:pt x="107648" y="24346"/>
                    <a:pt x="107504" y="24281"/>
                    <a:pt x="107365" y="24281"/>
                  </a:cubicBezTo>
                  <a:close/>
                  <a:moveTo>
                    <a:pt x="9687" y="24581"/>
                  </a:moveTo>
                  <a:cubicBezTo>
                    <a:pt x="9547" y="24581"/>
                    <a:pt x="9404" y="24646"/>
                    <a:pt x="9341" y="24752"/>
                  </a:cubicBezTo>
                  <a:cubicBezTo>
                    <a:pt x="9207" y="24919"/>
                    <a:pt x="9241" y="25185"/>
                    <a:pt x="9407" y="25319"/>
                  </a:cubicBezTo>
                  <a:cubicBezTo>
                    <a:pt x="9441" y="25352"/>
                    <a:pt x="9541" y="25419"/>
                    <a:pt x="9674" y="25419"/>
                  </a:cubicBezTo>
                  <a:cubicBezTo>
                    <a:pt x="9774" y="25419"/>
                    <a:pt x="9908" y="25352"/>
                    <a:pt x="10008" y="25252"/>
                  </a:cubicBezTo>
                  <a:cubicBezTo>
                    <a:pt x="10108" y="25085"/>
                    <a:pt x="10074" y="24785"/>
                    <a:pt x="9908" y="24652"/>
                  </a:cubicBezTo>
                  <a:cubicBezTo>
                    <a:pt x="9846" y="24603"/>
                    <a:pt x="9767" y="24581"/>
                    <a:pt x="9687" y="24581"/>
                  </a:cubicBezTo>
                  <a:close/>
                  <a:moveTo>
                    <a:pt x="108902" y="26337"/>
                  </a:moveTo>
                  <a:cubicBezTo>
                    <a:pt x="108807" y="26337"/>
                    <a:pt x="108714" y="26364"/>
                    <a:pt x="108645" y="26420"/>
                  </a:cubicBezTo>
                  <a:cubicBezTo>
                    <a:pt x="108445" y="26520"/>
                    <a:pt x="108411" y="26787"/>
                    <a:pt x="108511" y="26987"/>
                  </a:cubicBezTo>
                  <a:cubicBezTo>
                    <a:pt x="108611" y="27120"/>
                    <a:pt x="108745" y="27154"/>
                    <a:pt x="108912" y="27154"/>
                  </a:cubicBezTo>
                  <a:cubicBezTo>
                    <a:pt x="108978" y="27154"/>
                    <a:pt x="109078" y="27120"/>
                    <a:pt x="109145" y="27087"/>
                  </a:cubicBezTo>
                  <a:cubicBezTo>
                    <a:pt x="109312" y="26953"/>
                    <a:pt x="109345" y="26687"/>
                    <a:pt x="109245" y="26486"/>
                  </a:cubicBezTo>
                  <a:cubicBezTo>
                    <a:pt x="109168" y="26389"/>
                    <a:pt x="109033" y="26337"/>
                    <a:pt x="108902" y="26337"/>
                  </a:cubicBezTo>
                  <a:close/>
                  <a:moveTo>
                    <a:pt x="8154" y="26592"/>
                  </a:moveTo>
                  <a:cubicBezTo>
                    <a:pt x="8019" y="26592"/>
                    <a:pt x="7888" y="26664"/>
                    <a:pt x="7806" y="26787"/>
                  </a:cubicBezTo>
                  <a:cubicBezTo>
                    <a:pt x="7706" y="26987"/>
                    <a:pt x="7739" y="27254"/>
                    <a:pt x="7940" y="27354"/>
                  </a:cubicBezTo>
                  <a:cubicBezTo>
                    <a:pt x="8006" y="27420"/>
                    <a:pt x="8073" y="27454"/>
                    <a:pt x="8206" y="27454"/>
                  </a:cubicBezTo>
                  <a:cubicBezTo>
                    <a:pt x="8340" y="27454"/>
                    <a:pt x="8440" y="27420"/>
                    <a:pt x="8540" y="27287"/>
                  </a:cubicBezTo>
                  <a:cubicBezTo>
                    <a:pt x="8640" y="27087"/>
                    <a:pt x="8607" y="26820"/>
                    <a:pt x="8407" y="26687"/>
                  </a:cubicBezTo>
                  <a:cubicBezTo>
                    <a:pt x="8329" y="26622"/>
                    <a:pt x="8240" y="26592"/>
                    <a:pt x="8154" y="26592"/>
                  </a:cubicBezTo>
                  <a:close/>
                  <a:moveTo>
                    <a:pt x="110256" y="28418"/>
                  </a:moveTo>
                  <a:cubicBezTo>
                    <a:pt x="110178" y="28418"/>
                    <a:pt x="110095" y="28441"/>
                    <a:pt x="110012" y="28488"/>
                  </a:cubicBezTo>
                  <a:cubicBezTo>
                    <a:pt x="109812" y="28621"/>
                    <a:pt x="109779" y="28855"/>
                    <a:pt x="109912" y="29088"/>
                  </a:cubicBezTo>
                  <a:cubicBezTo>
                    <a:pt x="109979" y="29188"/>
                    <a:pt x="110113" y="29288"/>
                    <a:pt x="110279" y="29288"/>
                  </a:cubicBezTo>
                  <a:cubicBezTo>
                    <a:pt x="110346" y="29288"/>
                    <a:pt x="110413" y="29255"/>
                    <a:pt x="110479" y="29188"/>
                  </a:cubicBezTo>
                  <a:cubicBezTo>
                    <a:pt x="110680" y="29088"/>
                    <a:pt x="110746" y="28821"/>
                    <a:pt x="110613" y="28621"/>
                  </a:cubicBezTo>
                  <a:cubicBezTo>
                    <a:pt x="110527" y="28492"/>
                    <a:pt x="110399" y="28418"/>
                    <a:pt x="110256" y="28418"/>
                  </a:cubicBezTo>
                  <a:close/>
                  <a:moveTo>
                    <a:pt x="6789" y="28710"/>
                  </a:moveTo>
                  <a:cubicBezTo>
                    <a:pt x="6653" y="28710"/>
                    <a:pt x="6521" y="28778"/>
                    <a:pt x="6439" y="28921"/>
                  </a:cubicBezTo>
                  <a:cubicBezTo>
                    <a:pt x="6338" y="29122"/>
                    <a:pt x="6372" y="29355"/>
                    <a:pt x="6572" y="29489"/>
                  </a:cubicBezTo>
                  <a:cubicBezTo>
                    <a:pt x="6672" y="29522"/>
                    <a:pt x="6739" y="29522"/>
                    <a:pt x="6839" y="29589"/>
                  </a:cubicBezTo>
                  <a:cubicBezTo>
                    <a:pt x="6939" y="29589"/>
                    <a:pt x="7072" y="29489"/>
                    <a:pt x="7172" y="29355"/>
                  </a:cubicBezTo>
                  <a:cubicBezTo>
                    <a:pt x="7272" y="29155"/>
                    <a:pt x="7239" y="28921"/>
                    <a:pt x="7039" y="28788"/>
                  </a:cubicBezTo>
                  <a:cubicBezTo>
                    <a:pt x="6962" y="28737"/>
                    <a:pt x="6875" y="28710"/>
                    <a:pt x="6789" y="28710"/>
                  </a:cubicBezTo>
                  <a:close/>
                  <a:moveTo>
                    <a:pt x="111564" y="30562"/>
                  </a:moveTo>
                  <a:cubicBezTo>
                    <a:pt x="111493" y="30562"/>
                    <a:pt x="111420" y="30581"/>
                    <a:pt x="111347" y="30623"/>
                  </a:cubicBezTo>
                  <a:cubicBezTo>
                    <a:pt x="111147" y="30756"/>
                    <a:pt x="111080" y="30990"/>
                    <a:pt x="111180" y="31190"/>
                  </a:cubicBezTo>
                  <a:cubicBezTo>
                    <a:pt x="111280" y="31357"/>
                    <a:pt x="111413" y="31423"/>
                    <a:pt x="111580" y="31423"/>
                  </a:cubicBezTo>
                  <a:cubicBezTo>
                    <a:pt x="111647" y="31423"/>
                    <a:pt x="111680" y="31423"/>
                    <a:pt x="111780" y="31357"/>
                  </a:cubicBezTo>
                  <a:cubicBezTo>
                    <a:pt x="111981" y="31256"/>
                    <a:pt x="112081" y="30990"/>
                    <a:pt x="111947" y="30789"/>
                  </a:cubicBezTo>
                  <a:cubicBezTo>
                    <a:pt x="111856" y="30652"/>
                    <a:pt x="111717" y="30562"/>
                    <a:pt x="111564" y="30562"/>
                  </a:cubicBezTo>
                  <a:close/>
                  <a:moveTo>
                    <a:pt x="5518" y="30859"/>
                  </a:moveTo>
                  <a:cubicBezTo>
                    <a:pt x="5361" y="30859"/>
                    <a:pt x="5199" y="30924"/>
                    <a:pt x="5104" y="31090"/>
                  </a:cubicBezTo>
                  <a:cubicBezTo>
                    <a:pt x="5038" y="31290"/>
                    <a:pt x="5071" y="31523"/>
                    <a:pt x="5271" y="31657"/>
                  </a:cubicBezTo>
                  <a:cubicBezTo>
                    <a:pt x="5371" y="31657"/>
                    <a:pt x="5438" y="31690"/>
                    <a:pt x="5505" y="31690"/>
                  </a:cubicBezTo>
                  <a:cubicBezTo>
                    <a:pt x="5671" y="31690"/>
                    <a:pt x="5771" y="31623"/>
                    <a:pt x="5871" y="31490"/>
                  </a:cubicBezTo>
                  <a:cubicBezTo>
                    <a:pt x="6005" y="31290"/>
                    <a:pt x="5905" y="31023"/>
                    <a:pt x="5705" y="30890"/>
                  </a:cubicBezTo>
                  <a:cubicBezTo>
                    <a:pt x="5646" y="30870"/>
                    <a:pt x="5583" y="30859"/>
                    <a:pt x="5518" y="30859"/>
                  </a:cubicBezTo>
                  <a:close/>
                  <a:moveTo>
                    <a:pt x="112768" y="32826"/>
                  </a:moveTo>
                  <a:cubicBezTo>
                    <a:pt x="112705" y="32826"/>
                    <a:pt x="112642" y="32837"/>
                    <a:pt x="112581" y="32858"/>
                  </a:cubicBezTo>
                  <a:cubicBezTo>
                    <a:pt x="112347" y="32958"/>
                    <a:pt x="112281" y="33191"/>
                    <a:pt x="112414" y="33425"/>
                  </a:cubicBezTo>
                  <a:cubicBezTo>
                    <a:pt x="112481" y="33525"/>
                    <a:pt x="112614" y="33625"/>
                    <a:pt x="112781" y="33658"/>
                  </a:cubicBezTo>
                  <a:cubicBezTo>
                    <a:pt x="112848" y="33658"/>
                    <a:pt x="112948" y="33658"/>
                    <a:pt x="112981" y="33625"/>
                  </a:cubicBezTo>
                  <a:cubicBezTo>
                    <a:pt x="113181" y="33491"/>
                    <a:pt x="113281" y="33258"/>
                    <a:pt x="113148" y="33024"/>
                  </a:cubicBezTo>
                  <a:cubicBezTo>
                    <a:pt x="113055" y="32885"/>
                    <a:pt x="112913" y="32826"/>
                    <a:pt x="112768" y="32826"/>
                  </a:cubicBezTo>
                  <a:close/>
                  <a:moveTo>
                    <a:pt x="4307" y="33097"/>
                  </a:moveTo>
                  <a:cubicBezTo>
                    <a:pt x="4168" y="33097"/>
                    <a:pt x="4005" y="33187"/>
                    <a:pt x="3937" y="33325"/>
                  </a:cubicBezTo>
                  <a:cubicBezTo>
                    <a:pt x="3837" y="33525"/>
                    <a:pt x="3903" y="33792"/>
                    <a:pt x="4104" y="33858"/>
                  </a:cubicBezTo>
                  <a:cubicBezTo>
                    <a:pt x="4170" y="33925"/>
                    <a:pt x="4237" y="33925"/>
                    <a:pt x="4270" y="33925"/>
                  </a:cubicBezTo>
                  <a:cubicBezTo>
                    <a:pt x="4437" y="33925"/>
                    <a:pt x="4571" y="33825"/>
                    <a:pt x="4671" y="33692"/>
                  </a:cubicBezTo>
                  <a:cubicBezTo>
                    <a:pt x="4771" y="33491"/>
                    <a:pt x="4704" y="33225"/>
                    <a:pt x="4470" y="33158"/>
                  </a:cubicBezTo>
                  <a:cubicBezTo>
                    <a:pt x="4429" y="33116"/>
                    <a:pt x="4370" y="33097"/>
                    <a:pt x="4307" y="33097"/>
                  </a:cubicBezTo>
                  <a:close/>
                  <a:moveTo>
                    <a:pt x="113913" y="35087"/>
                  </a:moveTo>
                  <a:cubicBezTo>
                    <a:pt x="113858" y="35087"/>
                    <a:pt x="113802" y="35099"/>
                    <a:pt x="113748" y="35126"/>
                  </a:cubicBezTo>
                  <a:cubicBezTo>
                    <a:pt x="113515" y="35193"/>
                    <a:pt x="113448" y="35460"/>
                    <a:pt x="113515" y="35660"/>
                  </a:cubicBezTo>
                  <a:cubicBezTo>
                    <a:pt x="113582" y="35793"/>
                    <a:pt x="113748" y="35860"/>
                    <a:pt x="113915" y="35927"/>
                  </a:cubicBezTo>
                  <a:cubicBezTo>
                    <a:pt x="113949" y="35927"/>
                    <a:pt x="114015" y="35927"/>
                    <a:pt x="114082" y="35860"/>
                  </a:cubicBezTo>
                  <a:cubicBezTo>
                    <a:pt x="114282" y="35793"/>
                    <a:pt x="114349" y="35526"/>
                    <a:pt x="114282" y="35326"/>
                  </a:cubicBezTo>
                  <a:cubicBezTo>
                    <a:pt x="114209" y="35180"/>
                    <a:pt x="114064" y="35087"/>
                    <a:pt x="113913" y="35087"/>
                  </a:cubicBezTo>
                  <a:close/>
                  <a:moveTo>
                    <a:pt x="3211" y="35334"/>
                  </a:moveTo>
                  <a:cubicBezTo>
                    <a:pt x="3049" y="35334"/>
                    <a:pt x="2886" y="35409"/>
                    <a:pt x="2836" y="35560"/>
                  </a:cubicBezTo>
                  <a:cubicBezTo>
                    <a:pt x="2736" y="35793"/>
                    <a:pt x="2836" y="36027"/>
                    <a:pt x="3036" y="36127"/>
                  </a:cubicBezTo>
                  <a:cubicBezTo>
                    <a:pt x="3069" y="36160"/>
                    <a:pt x="3170" y="36160"/>
                    <a:pt x="3203" y="36160"/>
                  </a:cubicBezTo>
                  <a:cubicBezTo>
                    <a:pt x="3370" y="36160"/>
                    <a:pt x="3503" y="36060"/>
                    <a:pt x="3570" y="35893"/>
                  </a:cubicBezTo>
                  <a:cubicBezTo>
                    <a:pt x="3670" y="35693"/>
                    <a:pt x="3570" y="35460"/>
                    <a:pt x="3370" y="35359"/>
                  </a:cubicBezTo>
                  <a:cubicBezTo>
                    <a:pt x="3320" y="35343"/>
                    <a:pt x="3265" y="35334"/>
                    <a:pt x="3211" y="35334"/>
                  </a:cubicBezTo>
                  <a:close/>
                  <a:moveTo>
                    <a:pt x="114914" y="37388"/>
                  </a:moveTo>
                  <a:cubicBezTo>
                    <a:pt x="114859" y="37388"/>
                    <a:pt x="114803" y="37401"/>
                    <a:pt x="114749" y="37428"/>
                  </a:cubicBezTo>
                  <a:cubicBezTo>
                    <a:pt x="114516" y="37494"/>
                    <a:pt x="114449" y="37761"/>
                    <a:pt x="114516" y="37961"/>
                  </a:cubicBezTo>
                  <a:cubicBezTo>
                    <a:pt x="114616" y="38095"/>
                    <a:pt x="114783" y="38195"/>
                    <a:pt x="114916" y="38195"/>
                  </a:cubicBezTo>
                  <a:cubicBezTo>
                    <a:pt x="114949" y="38195"/>
                    <a:pt x="115016" y="38161"/>
                    <a:pt x="115083" y="38161"/>
                  </a:cubicBezTo>
                  <a:cubicBezTo>
                    <a:pt x="115283" y="38095"/>
                    <a:pt x="115350" y="37828"/>
                    <a:pt x="115283" y="37628"/>
                  </a:cubicBezTo>
                  <a:cubicBezTo>
                    <a:pt x="115210" y="37481"/>
                    <a:pt x="115065" y="37388"/>
                    <a:pt x="114914" y="37388"/>
                  </a:cubicBezTo>
                  <a:close/>
                  <a:moveTo>
                    <a:pt x="2195" y="37641"/>
                  </a:moveTo>
                  <a:cubicBezTo>
                    <a:pt x="2038" y="37641"/>
                    <a:pt x="1884" y="37758"/>
                    <a:pt x="1835" y="37928"/>
                  </a:cubicBezTo>
                  <a:cubicBezTo>
                    <a:pt x="1702" y="38128"/>
                    <a:pt x="1835" y="38362"/>
                    <a:pt x="2035" y="38462"/>
                  </a:cubicBezTo>
                  <a:cubicBezTo>
                    <a:pt x="2069" y="38462"/>
                    <a:pt x="2102" y="38462"/>
                    <a:pt x="2202" y="38495"/>
                  </a:cubicBezTo>
                  <a:cubicBezTo>
                    <a:pt x="2369" y="38495"/>
                    <a:pt x="2502" y="38395"/>
                    <a:pt x="2569" y="38262"/>
                  </a:cubicBezTo>
                  <a:cubicBezTo>
                    <a:pt x="2703" y="38028"/>
                    <a:pt x="2569" y="37795"/>
                    <a:pt x="2369" y="37694"/>
                  </a:cubicBezTo>
                  <a:cubicBezTo>
                    <a:pt x="2314" y="37658"/>
                    <a:pt x="2255" y="37641"/>
                    <a:pt x="2195" y="37641"/>
                  </a:cubicBezTo>
                  <a:close/>
                  <a:moveTo>
                    <a:pt x="115807" y="39679"/>
                  </a:moveTo>
                  <a:cubicBezTo>
                    <a:pt x="115766" y="39679"/>
                    <a:pt x="115725" y="39684"/>
                    <a:pt x="115683" y="39696"/>
                  </a:cubicBezTo>
                  <a:cubicBezTo>
                    <a:pt x="115483" y="39796"/>
                    <a:pt x="115350" y="40029"/>
                    <a:pt x="115450" y="40263"/>
                  </a:cubicBezTo>
                  <a:cubicBezTo>
                    <a:pt x="115516" y="40430"/>
                    <a:pt x="115683" y="40530"/>
                    <a:pt x="115850" y="40530"/>
                  </a:cubicBezTo>
                  <a:cubicBezTo>
                    <a:pt x="115917" y="40530"/>
                    <a:pt x="115950" y="40496"/>
                    <a:pt x="115983" y="40496"/>
                  </a:cubicBezTo>
                  <a:cubicBezTo>
                    <a:pt x="116184" y="40430"/>
                    <a:pt x="116317" y="40163"/>
                    <a:pt x="116250" y="39963"/>
                  </a:cubicBezTo>
                  <a:cubicBezTo>
                    <a:pt x="116168" y="39798"/>
                    <a:pt x="115995" y="39679"/>
                    <a:pt x="115807" y="39679"/>
                  </a:cubicBezTo>
                  <a:close/>
                  <a:moveTo>
                    <a:pt x="1273" y="39976"/>
                  </a:moveTo>
                  <a:cubicBezTo>
                    <a:pt x="1101" y="39976"/>
                    <a:pt x="921" y="40077"/>
                    <a:pt x="868" y="40263"/>
                  </a:cubicBezTo>
                  <a:cubicBezTo>
                    <a:pt x="768" y="40463"/>
                    <a:pt x="901" y="40697"/>
                    <a:pt x="1101" y="40797"/>
                  </a:cubicBezTo>
                  <a:cubicBezTo>
                    <a:pt x="1168" y="40797"/>
                    <a:pt x="1235" y="40797"/>
                    <a:pt x="1268" y="40830"/>
                  </a:cubicBezTo>
                  <a:cubicBezTo>
                    <a:pt x="1435" y="40830"/>
                    <a:pt x="1602" y="40697"/>
                    <a:pt x="1668" y="40530"/>
                  </a:cubicBezTo>
                  <a:cubicBezTo>
                    <a:pt x="1735" y="40330"/>
                    <a:pt x="1602" y="40063"/>
                    <a:pt x="1402" y="39996"/>
                  </a:cubicBezTo>
                  <a:cubicBezTo>
                    <a:pt x="1361" y="39982"/>
                    <a:pt x="1317" y="39976"/>
                    <a:pt x="1273" y="39976"/>
                  </a:cubicBezTo>
                  <a:close/>
                  <a:moveTo>
                    <a:pt x="116679" y="42064"/>
                  </a:moveTo>
                  <a:cubicBezTo>
                    <a:pt x="116626" y="42064"/>
                    <a:pt x="116572" y="42074"/>
                    <a:pt x="116517" y="42098"/>
                  </a:cubicBezTo>
                  <a:cubicBezTo>
                    <a:pt x="116317" y="42164"/>
                    <a:pt x="116184" y="42431"/>
                    <a:pt x="116284" y="42631"/>
                  </a:cubicBezTo>
                  <a:cubicBezTo>
                    <a:pt x="116338" y="42768"/>
                    <a:pt x="116460" y="42882"/>
                    <a:pt x="116594" y="42882"/>
                  </a:cubicBezTo>
                  <a:cubicBezTo>
                    <a:pt x="116624" y="42882"/>
                    <a:pt x="116654" y="42877"/>
                    <a:pt x="116684" y="42865"/>
                  </a:cubicBezTo>
                  <a:lnTo>
                    <a:pt x="116817" y="42865"/>
                  </a:lnTo>
                  <a:cubicBezTo>
                    <a:pt x="117017" y="42798"/>
                    <a:pt x="117151" y="42531"/>
                    <a:pt x="117084" y="42331"/>
                  </a:cubicBezTo>
                  <a:cubicBezTo>
                    <a:pt x="117008" y="42178"/>
                    <a:pt x="116853" y="42064"/>
                    <a:pt x="116679" y="42064"/>
                  </a:cubicBezTo>
                  <a:close/>
                  <a:moveTo>
                    <a:pt x="480" y="42347"/>
                  </a:moveTo>
                  <a:cubicBezTo>
                    <a:pt x="300" y="42347"/>
                    <a:pt x="150" y="42467"/>
                    <a:pt x="67" y="42631"/>
                  </a:cubicBezTo>
                  <a:cubicBezTo>
                    <a:pt x="1" y="42865"/>
                    <a:pt x="101" y="43098"/>
                    <a:pt x="334" y="43165"/>
                  </a:cubicBezTo>
                  <a:lnTo>
                    <a:pt x="434" y="43165"/>
                  </a:lnTo>
                  <a:cubicBezTo>
                    <a:pt x="668" y="43165"/>
                    <a:pt x="835" y="43032"/>
                    <a:pt x="868" y="42865"/>
                  </a:cubicBezTo>
                  <a:cubicBezTo>
                    <a:pt x="935" y="42665"/>
                    <a:pt x="835" y="42465"/>
                    <a:pt x="601" y="42364"/>
                  </a:cubicBezTo>
                  <a:cubicBezTo>
                    <a:pt x="560" y="42353"/>
                    <a:pt x="519" y="42347"/>
                    <a:pt x="480" y="423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3" name="Google Shape;1533;p71"/>
          <p:cNvSpPr/>
          <p:nvPr/>
        </p:nvSpPr>
        <p:spPr>
          <a:xfrm>
            <a:off x="5318675" y="2855050"/>
            <a:ext cx="20875" cy="20675"/>
          </a:xfrm>
          <a:custGeom>
            <a:rect b="b" l="l" r="r" t="t"/>
            <a:pathLst>
              <a:path extrusionOk="0" h="827" w="835">
                <a:moveTo>
                  <a:pt x="401" y="1"/>
                </a:moveTo>
                <a:cubicBezTo>
                  <a:pt x="292" y="1"/>
                  <a:pt x="184" y="43"/>
                  <a:pt x="101" y="126"/>
                </a:cubicBezTo>
                <a:cubicBezTo>
                  <a:pt x="34" y="193"/>
                  <a:pt x="0" y="259"/>
                  <a:pt x="0" y="393"/>
                </a:cubicBezTo>
                <a:cubicBezTo>
                  <a:pt x="0" y="493"/>
                  <a:pt x="34" y="626"/>
                  <a:pt x="101" y="693"/>
                </a:cubicBezTo>
                <a:cubicBezTo>
                  <a:pt x="201" y="760"/>
                  <a:pt x="267" y="826"/>
                  <a:pt x="401" y="826"/>
                </a:cubicBezTo>
                <a:cubicBezTo>
                  <a:pt x="501" y="826"/>
                  <a:pt x="601" y="793"/>
                  <a:pt x="701" y="693"/>
                </a:cubicBezTo>
                <a:cubicBezTo>
                  <a:pt x="768" y="626"/>
                  <a:pt x="834" y="526"/>
                  <a:pt x="834" y="393"/>
                </a:cubicBezTo>
                <a:cubicBezTo>
                  <a:pt x="834" y="259"/>
                  <a:pt x="768" y="193"/>
                  <a:pt x="701" y="126"/>
                </a:cubicBezTo>
                <a:cubicBezTo>
                  <a:pt x="618" y="43"/>
                  <a:pt x="509" y="1"/>
                  <a:pt x="401" y="1"/>
                </a:cubicBezTo>
                <a:close/>
              </a:path>
            </a:pathLst>
          </a:custGeom>
          <a:solidFill>
            <a:srgbClr val="002B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71"/>
          <p:cNvSpPr txBox="1"/>
          <p:nvPr/>
        </p:nvSpPr>
        <p:spPr>
          <a:xfrm>
            <a:off x="822550" y="2296675"/>
            <a:ext cx="38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/>
          <p:nvPr/>
        </p:nvSpPr>
        <p:spPr>
          <a:xfrm flipH="1" rot="10800000">
            <a:off x="-905570" y="1593628"/>
            <a:ext cx="5893767" cy="4581960"/>
          </a:xfrm>
          <a:custGeom>
            <a:rect b="b" l="l" r="r" t="t"/>
            <a:pathLst>
              <a:path extrusionOk="0" h="157985" w="186822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44"/>
          <p:cNvGrpSpPr/>
          <p:nvPr/>
        </p:nvGrpSpPr>
        <p:grpSpPr>
          <a:xfrm>
            <a:off x="886600" y="1400288"/>
            <a:ext cx="3137921" cy="3359131"/>
            <a:chOff x="886600" y="1400288"/>
            <a:chExt cx="3137921" cy="3359131"/>
          </a:xfrm>
        </p:grpSpPr>
        <p:grpSp>
          <p:nvGrpSpPr>
            <p:cNvPr id="470" name="Google Shape;470;p44"/>
            <p:cNvGrpSpPr/>
            <p:nvPr/>
          </p:nvGrpSpPr>
          <p:grpSpPr>
            <a:xfrm>
              <a:off x="1623201" y="1400288"/>
              <a:ext cx="1658721" cy="1139708"/>
              <a:chOff x="1623201" y="1400288"/>
              <a:chExt cx="1658721" cy="1139708"/>
            </a:xfrm>
          </p:grpSpPr>
          <p:grpSp>
            <p:nvGrpSpPr>
              <p:cNvPr id="471" name="Google Shape;471;p44"/>
              <p:cNvGrpSpPr/>
              <p:nvPr/>
            </p:nvGrpSpPr>
            <p:grpSpPr>
              <a:xfrm>
                <a:off x="1623201" y="1930145"/>
                <a:ext cx="647710" cy="609850"/>
                <a:chOff x="1623201" y="1930145"/>
                <a:chExt cx="647710" cy="609850"/>
              </a:xfrm>
            </p:grpSpPr>
            <p:sp>
              <p:nvSpPr>
                <p:cNvPr id="472" name="Google Shape;472;p44"/>
                <p:cNvSpPr/>
                <p:nvPr/>
              </p:nvSpPr>
              <p:spPr>
                <a:xfrm>
                  <a:off x="1658420" y="1965364"/>
                  <a:ext cx="577249" cy="539433"/>
                </a:xfrm>
                <a:custGeom>
                  <a:rect b="b" l="l" r="r" t="t"/>
                  <a:pathLst>
                    <a:path extrusionOk="0" h="24307" w="26011">
                      <a:moveTo>
                        <a:pt x="1" y="1"/>
                      </a:moveTo>
                      <a:lnTo>
                        <a:pt x="1" y="24306"/>
                      </a:lnTo>
                      <a:lnTo>
                        <a:pt x="26011" y="24306"/>
                      </a:lnTo>
                      <a:lnTo>
                        <a:pt x="2601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44"/>
                <p:cNvSpPr/>
                <p:nvPr/>
              </p:nvSpPr>
              <p:spPr>
                <a:xfrm>
                  <a:off x="1740731" y="1965342"/>
                  <a:ext cx="494937" cy="434196"/>
                </a:xfrm>
                <a:custGeom>
                  <a:rect b="b" l="l" r="r" t="t"/>
                  <a:pathLst>
                    <a:path extrusionOk="0" h="19565" w="22302">
                      <a:moveTo>
                        <a:pt x="0" y="1"/>
                      </a:moveTo>
                      <a:cubicBezTo>
                        <a:pt x="2510" y="2314"/>
                        <a:pt x="4480" y="5285"/>
                        <a:pt x="3376" y="8599"/>
                      </a:cubicBezTo>
                      <a:cubicBezTo>
                        <a:pt x="2185" y="11773"/>
                        <a:pt x="200" y="16535"/>
                        <a:pt x="4169" y="18520"/>
                      </a:cubicBezTo>
                      <a:cubicBezTo>
                        <a:pt x="5494" y="19088"/>
                        <a:pt x="7089" y="19565"/>
                        <a:pt x="8611" y="19565"/>
                      </a:cubicBezTo>
                      <a:cubicBezTo>
                        <a:pt x="10280" y="19565"/>
                        <a:pt x="11861" y="18990"/>
                        <a:pt x="12900" y="17329"/>
                      </a:cubicBezTo>
                      <a:cubicBezTo>
                        <a:pt x="14486" y="14155"/>
                        <a:pt x="14090" y="9393"/>
                        <a:pt x="17265" y="7805"/>
                      </a:cubicBezTo>
                      <a:cubicBezTo>
                        <a:pt x="19357" y="6854"/>
                        <a:pt x="20991" y="5444"/>
                        <a:pt x="22302" y="3755"/>
                      </a:cubicBezTo>
                      <a:lnTo>
                        <a:pt x="223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44"/>
                <p:cNvSpPr/>
                <p:nvPr/>
              </p:nvSpPr>
              <p:spPr>
                <a:xfrm>
                  <a:off x="2028363" y="2291632"/>
                  <a:ext cx="207300" cy="213159"/>
                </a:xfrm>
                <a:custGeom>
                  <a:rect b="b" l="l" r="r" t="t"/>
                  <a:pathLst>
                    <a:path extrusionOk="0" h="9605" w="9341">
                      <a:moveTo>
                        <a:pt x="9341" y="1"/>
                      </a:moveTo>
                      <a:cubicBezTo>
                        <a:pt x="4474" y="865"/>
                        <a:pt x="931" y="4927"/>
                        <a:pt x="1" y="9604"/>
                      </a:cubicBezTo>
                      <a:lnTo>
                        <a:pt x="9341" y="9604"/>
                      </a:lnTo>
                      <a:lnTo>
                        <a:pt x="934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44"/>
                <p:cNvSpPr/>
                <p:nvPr/>
              </p:nvSpPr>
              <p:spPr>
                <a:xfrm>
                  <a:off x="1623201" y="1930145"/>
                  <a:ext cx="647710" cy="609850"/>
                </a:xfrm>
                <a:custGeom>
                  <a:rect b="b" l="l" r="r" t="t"/>
                  <a:pathLst>
                    <a:path extrusionOk="0" h="27480" w="29186">
                      <a:moveTo>
                        <a:pt x="26011" y="3174"/>
                      </a:moveTo>
                      <a:lnTo>
                        <a:pt x="26011" y="24305"/>
                      </a:lnTo>
                      <a:lnTo>
                        <a:pt x="3175" y="24305"/>
                      </a:lnTo>
                      <a:lnTo>
                        <a:pt x="3175" y="3174"/>
                      </a:lnTo>
                      <a:close/>
                      <a:moveTo>
                        <a:pt x="1" y="0"/>
                      </a:moveTo>
                      <a:lnTo>
                        <a:pt x="1" y="27480"/>
                      </a:lnTo>
                      <a:lnTo>
                        <a:pt x="29186" y="27480"/>
                      </a:lnTo>
                      <a:lnTo>
                        <a:pt x="291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6" name="Google Shape;476;p44"/>
              <p:cNvGrpSpPr/>
              <p:nvPr/>
            </p:nvGrpSpPr>
            <p:grpSpPr>
              <a:xfrm>
                <a:off x="2402677" y="1400288"/>
                <a:ext cx="879245" cy="826249"/>
                <a:chOff x="2402677" y="1400288"/>
                <a:chExt cx="879245" cy="826249"/>
              </a:xfrm>
            </p:grpSpPr>
            <p:sp>
              <p:nvSpPr>
                <p:cNvPr id="477" name="Google Shape;477;p44"/>
                <p:cNvSpPr/>
                <p:nvPr/>
              </p:nvSpPr>
              <p:spPr>
                <a:xfrm>
                  <a:off x="2437874" y="1435529"/>
                  <a:ext cx="808806" cy="755766"/>
                </a:xfrm>
                <a:custGeom>
                  <a:rect b="b" l="l" r="r" t="t"/>
                  <a:pathLst>
                    <a:path extrusionOk="0" h="34055" w="36445">
                      <a:moveTo>
                        <a:pt x="1" y="1"/>
                      </a:moveTo>
                      <a:lnTo>
                        <a:pt x="1" y="34055"/>
                      </a:lnTo>
                      <a:lnTo>
                        <a:pt x="36445" y="34055"/>
                      </a:lnTo>
                      <a:lnTo>
                        <a:pt x="3644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44"/>
                <p:cNvSpPr/>
                <p:nvPr/>
              </p:nvSpPr>
              <p:spPr>
                <a:xfrm>
                  <a:off x="2663612" y="1435529"/>
                  <a:ext cx="583086" cy="601461"/>
                </a:xfrm>
                <a:custGeom>
                  <a:rect b="b" l="l" r="r" t="t"/>
                  <a:pathLst>
                    <a:path extrusionOk="0" h="27102" w="26274">
                      <a:moveTo>
                        <a:pt x="0" y="1"/>
                      </a:moveTo>
                      <a:cubicBezTo>
                        <a:pt x="292" y="3003"/>
                        <a:pt x="1179" y="5759"/>
                        <a:pt x="3060" y="8267"/>
                      </a:cubicBezTo>
                      <a:cubicBezTo>
                        <a:pt x="4507" y="10679"/>
                        <a:pt x="6834" y="11038"/>
                        <a:pt x="9328" y="11038"/>
                      </a:cubicBezTo>
                      <a:cubicBezTo>
                        <a:pt x="10386" y="11038"/>
                        <a:pt x="11473" y="10974"/>
                        <a:pt x="12536" y="10974"/>
                      </a:cubicBezTo>
                      <a:cubicBezTo>
                        <a:pt x="13090" y="10974"/>
                        <a:pt x="13638" y="10991"/>
                        <a:pt x="14171" y="11045"/>
                      </a:cubicBezTo>
                      <a:cubicBezTo>
                        <a:pt x="20917" y="11838"/>
                        <a:pt x="14964" y="21759"/>
                        <a:pt x="18536" y="24934"/>
                      </a:cubicBezTo>
                      <a:cubicBezTo>
                        <a:pt x="20074" y="26471"/>
                        <a:pt x="21736" y="27101"/>
                        <a:pt x="23465" y="27101"/>
                      </a:cubicBezTo>
                      <a:cubicBezTo>
                        <a:pt x="24385" y="27101"/>
                        <a:pt x="25324" y="26923"/>
                        <a:pt x="26274" y="26608"/>
                      </a:cubicBezTo>
                      <a:lnTo>
                        <a:pt x="262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44"/>
                <p:cNvSpPr/>
                <p:nvPr/>
              </p:nvSpPr>
              <p:spPr>
                <a:xfrm>
                  <a:off x="2437874" y="1666215"/>
                  <a:ext cx="665220" cy="525075"/>
                </a:xfrm>
                <a:custGeom>
                  <a:rect b="b" l="l" r="r" t="t"/>
                  <a:pathLst>
                    <a:path extrusionOk="0" h="23660" w="29975">
                      <a:moveTo>
                        <a:pt x="6869" y="1"/>
                      </a:moveTo>
                      <a:cubicBezTo>
                        <a:pt x="4602" y="1"/>
                        <a:pt x="2252" y="613"/>
                        <a:pt x="1" y="1472"/>
                      </a:cubicBezTo>
                      <a:lnTo>
                        <a:pt x="1" y="23660"/>
                      </a:lnTo>
                      <a:lnTo>
                        <a:pt x="29974" y="23660"/>
                      </a:lnTo>
                      <a:cubicBezTo>
                        <a:pt x="29531" y="21531"/>
                        <a:pt x="28658" y="19598"/>
                        <a:pt x="26724" y="18110"/>
                      </a:cubicBezTo>
                      <a:cubicBezTo>
                        <a:pt x="25242" y="16957"/>
                        <a:pt x="23555" y="16693"/>
                        <a:pt x="21777" y="16693"/>
                      </a:cubicBezTo>
                      <a:cubicBezTo>
                        <a:pt x="20268" y="16693"/>
                        <a:pt x="18693" y="16883"/>
                        <a:pt x="17121" y="16883"/>
                      </a:cubicBezTo>
                      <a:cubicBezTo>
                        <a:pt x="16081" y="16883"/>
                        <a:pt x="15042" y="16800"/>
                        <a:pt x="14024" y="16522"/>
                      </a:cubicBezTo>
                      <a:cubicBezTo>
                        <a:pt x="11247" y="15332"/>
                        <a:pt x="12041" y="12555"/>
                        <a:pt x="12834" y="10174"/>
                      </a:cubicBezTo>
                      <a:cubicBezTo>
                        <a:pt x="14422" y="6205"/>
                        <a:pt x="13231" y="1443"/>
                        <a:pt x="9262" y="253"/>
                      </a:cubicBezTo>
                      <a:cubicBezTo>
                        <a:pt x="8481" y="79"/>
                        <a:pt x="7680" y="1"/>
                        <a:pt x="68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44"/>
                <p:cNvSpPr/>
                <p:nvPr/>
              </p:nvSpPr>
              <p:spPr>
                <a:xfrm>
                  <a:off x="2402677" y="1400288"/>
                  <a:ext cx="879245" cy="826249"/>
                </a:xfrm>
                <a:custGeom>
                  <a:rect b="b" l="l" r="r" t="t"/>
                  <a:pathLst>
                    <a:path extrusionOk="0" h="37231" w="39619">
                      <a:moveTo>
                        <a:pt x="36444" y="3176"/>
                      </a:moveTo>
                      <a:lnTo>
                        <a:pt x="36444" y="34056"/>
                      </a:lnTo>
                      <a:lnTo>
                        <a:pt x="3174" y="34056"/>
                      </a:lnTo>
                      <a:lnTo>
                        <a:pt x="3174" y="3176"/>
                      </a:lnTo>
                      <a:close/>
                      <a:moveTo>
                        <a:pt x="0" y="1"/>
                      </a:moveTo>
                      <a:lnTo>
                        <a:pt x="0" y="37231"/>
                      </a:lnTo>
                      <a:lnTo>
                        <a:pt x="39618" y="37231"/>
                      </a:lnTo>
                      <a:lnTo>
                        <a:pt x="396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1" name="Google Shape;481;p44"/>
            <p:cNvGrpSpPr/>
            <p:nvPr/>
          </p:nvGrpSpPr>
          <p:grpSpPr>
            <a:xfrm>
              <a:off x="886600" y="2083936"/>
              <a:ext cx="3137921" cy="2675482"/>
              <a:chOff x="886600" y="2083936"/>
              <a:chExt cx="3137921" cy="2675482"/>
            </a:xfrm>
          </p:grpSpPr>
          <p:sp>
            <p:nvSpPr>
              <p:cNvPr id="482" name="Google Shape;482;p44"/>
              <p:cNvSpPr/>
              <p:nvPr/>
            </p:nvSpPr>
            <p:spPr>
              <a:xfrm>
                <a:off x="886600" y="3482126"/>
                <a:ext cx="3043945" cy="1117548"/>
              </a:xfrm>
              <a:custGeom>
                <a:rect b="b" l="l" r="r" t="t"/>
                <a:pathLst>
                  <a:path extrusionOk="0" h="50357" w="137161">
                    <a:moveTo>
                      <a:pt x="54608" y="0"/>
                    </a:moveTo>
                    <a:cubicBezTo>
                      <a:pt x="35108" y="0"/>
                      <a:pt x="18099" y="137"/>
                      <a:pt x="14828" y="586"/>
                    </a:cubicBezTo>
                    <a:cubicBezTo>
                      <a:pt x="6467" y="1736"/>
                      <a:pt x="0" y="6158"/>
                      <a:pt x="4719" y="12227"/>
                    </a:cubicBezTo>
                    <a:cubicBezTo>
                      <a:pt x="14145" y="24349"/>
                      <a:pt x="10034" y="50357"/>
                      <a:pt x="10034" y="50357"/>
                    </a:cubicBezTo>
                    <a:lnTo>
                      <a:pt x="129035" y="50357"/>
                    </a:lnTo>
                    <a:cubicBezTo>
                      <a:pt x="129035" y="50357"/>
                      <a:pt x="128238" y="29759"/>
                      <a:pt x="129234" y="24784"/>
                    </a:cubicBezTo>
                    <a:cubicBezTo>
                      <a:pt x="130229" y="19809"/>
                      <a:pt x="137161" y="14607"/>
                      <a:pt x="133291" y="6075"/>
                    </a:cubicBezTo>
                    <a:cubicBezTo>
                      <a:pt x="131284" y="1650"/>
                      <a:pt x="119689" y="332"/>
                      <a:pt x="119689" y="332"/>
                    </a:cubicBezTo>
                    <a:lnTo>
                      <a:pt x="121364" y="332"/>
                    </a:lnTo>
                    <a:cubicBezTo>
                      <a:pt x="121364" y="332"/>
                      <a:pt x="84967" y="0"/>
                      <a:pt x="54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4"/>
              <p:cNvSpPr/>
              <p:nvPr/>
            </p:nvSpPr>
            <p:spPr>
              <a:xfrm>
                <a:off x="886600" y="3482103"/>
                <a:ext cx="3043945" cy="755055"/>
              </a:xfrm>
              <a:custGeom>
                <a:rect b="b" l="l" r="r" t="t"/>
                <a:pathLst>
                  <a:path extrusionOk="0" h="34023" w="137161">
                    <a:moveTo>
                      <a:pt x="54651" y="1"/>
                    </a:moveTo>
                    <a:cubicBezTo>
                      <a:pt x="35132" y="1"/>
                      <a:pt x="18101" y="138"/>
                      <a:pt x="14827" y="587"/>
                    </a:cubicBezTo>
                    <a:cubicBezTo>
                      <a:pt x="6464" y="1737"/>
                      <a:pt x="0" y="6159"/>
                      <a:pt x="4719" y="12227"/>
                    </a:cubicBezTo>
                    <a:cubicBezTo>
                      <a:pt x="8143" y="16632"/>
                      <a:pt x="9780" y="27866"/>
                      <a:pt x="10478" y="34023"/>
                    </a:cubicBezTo>
                    <a:lnTo>
                      <a:pt x="128844" y="34023"/>
                    </a:lnTo>
                    <a:cubicBezTo>
                      <a:pt x="128922" y="32215"/>
                      <a:pt x="129046" y="25724"/>
                      <a:pt x="129234" y="24785"/>
                    </a:cubicBezTo>
                    <a:cubicBezTo>
                      <a:pt x="130229" y="19810"/>
                      <a:pt x="137161" y="14608"/>
                      <a:pt x="133291" y="6076"/>
                    </a:cubicBezTo>
                    <a:cubicBezTo>
                      <a:pt x="131284" y="1651"/>
                      <a:pt x="119689" y="332"/>
                      <a:pt x="119689" y="332"/>
                    </a:cubicBezTo>
                    <a:lnTo>
                      <a:pt x="121363" y="332"/>
                    </a:lnTo>
                    <a:cubicBezTo>
                      <a:pt x="121363" y="332"/>
                      <a:pt x="85000" y="1"/>
                      <a:pt x="54651" y="1"/>
                    </a:cubicBezTo>
                    <a:close/>
                  </a:path>
                </a:pathLst>
              </a:custGeom>
              <a:solidFill>
                <a:srgbClr val="E9B7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4"/>
              <p:cNvSpPr/>
              <p:nvPr/>
            </p:nvSpPr>
            <p:spPr>
              <a:xfrm>
                <a:off x="1185239" y="3147447"/>
                <a:ext cx="2409573" cy="878068"/>
              </a:xfrm>
              <a:custGeom>
                <a:rect b="b" l="l" r="r" t="t"/>
                <a:pathLst>
                  <a:path extrusionOk="0" h="39566" w="108576">
                    <a:moveTo>
                      <a:pt x="79246" y="0"/>
                    </a:moveTo>
                    <a:cubicBezTo>
                      <a:pt x="64677" y="0"/>
                      <a:pt x="42243" y="119"/>
                      <a:pt x="27164" y="119"/>
                    </a:cubicBezTo>
                    <a:cubicBezTo>
                      <a:pt x="21761" y="119"/>
                      <a:pt x="17302" y="104"/>
                      <a:pt x="14488" y="63"/>
                    </a:cubicBezTo>
                    <a:cubicBezTo>
                      <a:pt x="14320" y="60"/>
                      <a:pt x="14155" y="59"/>
                      <a:pt x="13992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108575" y="39566"/>
                    </a:lnTo>
                    <a:cubicBezTo>
                      <a:pt x="108575" y="39566"/>
                      <a:pt x="108024" y="15784"/>
                      <a:pt x="107824" y="9416"/>
                    </a:cubicBezTo>
                    <a:cubicBezTo>
                      <a:pt x="107625" y="3048"/>
                      <a:pt x="103048" y="262"/>
                      <a:pt x="91306" y="59"/>
                    </a:cubicBezTo>
                    <a:cubicBezTo>
                      <a:pt x="88822" y="16"/>
                      <a:pt x="84557" y="0"/>
                      <a:pt x="792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4"/>
              <p:cNvSpPr/>
              <p:nvPr/>
            </p:nvSpPr>
            <p:spPr>
              <a:xfrm>
                <a:off x="1185239" y="3147447"/>
                <a:ext cx="2390953" cy="864176"/>
              </a:xfrm>
              <a:custGeom>
                <a:rect b="b" l="l" r="r" t="t"/>
                <a:pathLst>
                  <a:path extrusionOk="0" h="38940" w="107737">
                    <a:moveTo>
                      <a:pt x="79280" y="1"/>
                    </a:moveTo>
                    <a:cubicBezTo>
                      <a:pt x="64722" y="1"/>
                      <a:pt x="42289" y="119"/>
                      <a:pt x="27198" y="119"/>
                    </a:cubicBezTo>
                    <a:cubicBezTo>
                      <a:pt x="21780" y="119"/>
                      <a:pt x="17308" y="104"/>
                      <a:pt x="14488" y="63"/>
                    </a:cubicBezTo>
                    <a:cubicBezTo>
                      <a:pt x="14321" y="60"/>
                      <a:pt x="14157" y="59"/>
                      <a:pt x="13994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3660" y="38940"/>
                    </a:lnTo>
                    <a:lnTo>
                      <a:pt x="4017" y="13508"/>
                    </a:lnTo>
                    <a:cubicBezTo>
                      <a:pt x="4017" y="13508"/>
                      <a:pt x="4521" y="5744"/>
                      <a:pt x="17571" y="5744"/>
                    </a:cubicBezTo>
                    <a:cubicBezTo>
                      <a:pt x="17734" y="5744"/>
                      <a:pt x="17899" y="5745"/>
                      <a:pt x="18067" y="5747"/>
                    </a:cubicBezTo>
                    <a:cubicBezTo>
                      <a:pt x="20880" y="5789"/>
                      <a:pt x="25337" y="5804"/>
                      <a:pt x="30738" y="5804"/>
                    </a:cubicBezTo>
                    <a:cubicBezTo>
                      <a:pt x="45842" y="5804"/>
                      <a:pt x="68329" y="5685"/>
                      <a:pt x="82898" y="5685"/>
                    </a:cubicBezTo>
                    <a:cubicBezTo>
                      <a:pt x="88175" y="5685"/>
                      <a:pt x="92413" y="5700"/>
                      <a:pt x="94886" y="5743"/>
                    </a:cubicBezTo>
                    <a:cubicBezTo>
                      <a:pt x="100959" y="5849"/>
                      <a:pt x="105111" y="6646"/>
                      <a:pt x="107736" y="8271"/>
                    </a:cubicBezTo>
                    <a:cubicBezTo>
                      <a:pt x="107030" y="2712"/>
                      <a:pt x="102320" y="250"/>
                      <a:pt x="91306" y="59"/>
                    </a:cubicBezTo>
                    <a:cubicBezTo>
                      <a:pt x="88828" y="17"/>
                      <a:pt x="84575" y="1"/>
                      <a:pt x="792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4"/>
              <p:cNvSpPr/>
              <p:nvPr/>
            </p:nvSpPr>
            <p:spPr>
              <a:xfrm>
                <a:off x="1185239" y="3864340"/>
                <a:ext cx="2409573" cy="161162"/>
              </a:xfrm>
              <a:custGeom>
                <a:rect b="b" l="l" r="r" t="t"/>
                <a:pathLst>
                  <a:path extrusionOk="0" h="7262" w="108576">
                    <a:moveTo>
                      <a:pt x="94" y="0"/>
                    </a:moveTo>
                    <a:lnTo>
                      <a:pt x="0" y="6614"/>
                    </a:lnTo>
                    <a:lnTo>
                      <a:pt x="108575" y="7262"/>
                    </a:lnTo>
                    <a:cubicBezTo>
                      <a:pt x="108575" y="7262"/>
                      <a:pt x="108504" y="4210"/>
                      <a:pt x="1084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4"/>
              <p:cNvSpPr/>
              <p:nvPr/>
            </p:nvSpPr>
            <p:spPr>
              <a:xfrm>
                <a:off x="3461530" y="3551210"/>
                <a:ext cx="446957" cy="1048440"/>
              </a:xfrm>
              <a:custGeom>
                <a:rect b="b" l="l" r="r" t="t"/>
                <a:pathLst>
                  <a:path extrusionOk="0" h="47243" w="20140">
                    <a:moveTo>
                      <a:pt x="12914" y="0"/>
                    </a:moveTo>
                    <a:cubicBezTo>
                      <a:pt x="7917" y="0"/>
                      <a:pt x="4173" y="8880"/>
                      <a:pt x="2183" y="14669"/>
                    </a:cubicBezTo>
                    <a:cubicBezTo>
                      <a:pt x="1" y="21018"/>
                      <a:pt x="397" y="47243"/>
                      <a:pt x="397" y="47243"/>
                    </a:cubicBezTo>
                    <a:lnTo>
                      <a:pt x="13889" y="47243"/>
                    </a:lnTo>
                    <a:cubicBezTo>
                      <a:pt x="13889" y="47243"/>
                      <a:pt x="13228" y="32394"/>
                      <a:pt x="13161" y="28558"/>
                    </a:cubicBezTo>
                    <a:cubicBezTo>
                      <a:pt x="13096" y="24722"/>
                      <a:pt x="13130" y="22099"/>
                      <a:pt x="16270" y="16455"/>
                    </a:cubicBezTo>
                    <a:cubicBezTo>
                      <a:pt x="19411" y="10811"/>
                      <a:pt x="20139" y="2268"/>
                      <a:pt x="14399" y="260"/>
                    </a:cubicBezTo>
                    <a:cubicBezTo>
                      <a:pt x="13892" y="83"/>
                      <a:pt x="13397" y="0"/>
                      <a:pt x="12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4"/>
              <p:cNvSpPr/>
              <p:nvPr/>
            </p:nvSpPr>
            <p:spPr>
              <a:xfrm>
                <a:off x="910212" y="3551210"/>
                <a:ext cx="446979" cy="1048440"/>
              </a:xfrm>
              <a:custGeom>
                <a:rect b="b" l="l" r="r" t="t"/>
                <a:pathLst>
                  <a:path extrusionOk="0" h="47243" w="20141">
                    <a:moveTo>
                      <a:pt x="7227" y="0"/>
                    </a:moveTo>
                    <a:cubicBezTo>
                      <a:pt x="6744" y="0"/>
                      <a:pt x="6249" y="83"/>
                      <a:pt x="5742" y="260"/>
                    </a:cubicBezTo>
                    <a:cubicBezTo>
                      <a:pt x="1" y="2268"/>
                      <a:pt x="730" y="10811"/>
                      <a:pt x="3870" y="16455"/>
                    </a:cubicBezTo>
                    <a:cubicBezTo>
                      <a:pt x="7011" y="22099"/>
                      <a:pt x="7045" y="24722"/>
                      <a:pt x="6978" y="28558"/>
                    </a:cubicBezTo>
                    <a:cubicBezTo>
                      <a:pt x="6913" y="32394"/>
                      <a:pt x="6251" y="47243"/>
                      <a:pt x="6251" y="47243"/>
                    </a:cubicBezTo>
                    <a:lnTo>
                      <a:pt x="19743" y="47243"/>
                    </a:lnTo>
                    <a:cubicBezTo>
                      <a:pt x="19743" y="47243"/>
                      <a:pt x="20140" y="21018"/>
                      <a:pt x="17957" y="14669"/>
                    </a:cubicBezTo>
                    <a:cubicBezTo>
                      <a:pt x="15968" y="8880"/>
                      <a:pt x="12223" y="0"/>
                      <a:pt x="7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4"/>
              <p:cNvSpPr/>
              <p:nvPr/>
            </p:nvSpPr>
            <p:spPr>
              <a:xfrm>
                <a:off x="2480106" y="4451875"/>
                <a:ext cx="337148" cy="259430"/>
              </a:xfrm>
              <a:custGeom>
                <a:rect b="b" l="l" r="r" t="t"/>
                <a:pathLst>
                  <a:path extrusionOk="0" h="11690" w="15192">
                    <a:moveTo>
                      <a:pt x="5594" y="0"/>
                    </a:moveTo>
                    <a:lnTo>
                      <a:pt x="1415" y="464"/>
                    </a:lnTo>
                    <a:cubicBezTo>
                      <a:pt x="1415" y="464"/>
                      <a:pt x="1515" y="2959"/>
                      <a:pt x="757" y="3939"/>
                    </a:cubicBezTo>
                    <a:cubicBezTo>
                      <a:pt x="1" y="4920"/>
                      <a:pt x="747" y="6789"/>
                      <a:pt x="2644" y="7454"/>
                    </a:cubicBezTo>
                    <a:cubicBezTo>
                      <a:pt x="4542" y="8120"/>
                      <a:pt x="5742" y="10378"/>
                      <a:pt x="8071" y="11365"/>
                    </a:cubicBezTo>
                    <a:cubicBezTo>
                      <a:pt x="8608" y="11593"/>
                      <a:pt x="9228" y="11690"/>
                      <a:pt x="9870" y="11690"/>
                    </a:cubicBezTo>
                    <a:cubicBezTo>
                      <a:pt x="12014" y="11690"/>
                      <a:pt x="14403" y="10609"/>
                      <a:pt x="14745" y="9696"/>
                    </a:cubicBezTo>
                    <a:cubicBezTo>
                      <a:pt x="15191" y="8509"/>
                      <a:pt x="12563" y="8894"/>
                      <a:pt x="10496" y="7972"/>
                    </a:cubicBezTo>
                    <a:cubicBezTo>
                      <a:pt x="8428" y="7051"/>
                      <a:pt x="5594" y="0"/>
                      <a:pt x="5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4"/>
              <p:cNvSpPr/>
              <p:nvPr/>
            </p:nvSpPr>
            <p:spPr>
              <a:xfrm>
                <a:off x="2480106" y="4506667"/>
                <a:ext cx="337126" cy="204637"/>
              </a:xfrm>
              <a:custGeom>
                <a:rect b="b" l="l" r="r" t="t"/>
                <a:pathLst>
                  <a:path extrusionOk="0" h="9221" w="15191">
                    <a:moveTo>
                      <a:pt x="1286" y="0"/>
                    </a:moveTo>
                    <a:cubicBezTo>
                      <a:pt x="1191" y="562"/>
                      <a:pt x="1031" y="1116"/>
                      <a:pt x="757" y="1470"/>
                    </a:cubicBezTo>
                    <a:cubicBezTo>
                      <a:pt x="1" y="2451"/>
                      <a:pt x="746" y="4319"/>
                      <a:pt x="2644" y="4985"/>
                    </a:cubicBezTo>
                    <a:cubicBezTo>
                      <a:pt x="4542" y="5652"/>
                      <a:pt x="5742" y="7910"/>
                      <a:pt x="8071" y="8896"/>
                    </a:cubicBezTo>
                    <a:cubicBezTo>
                      <a:pt x="8608" y="9124"/>
                      <a:pt x="9228" y="9221"/>
                      <a:pt x="9870" y="9221"/>
                    </a:cubicBezTo>
                    <a:cubicBezTo>
                      <a:pt x="12014" y="9221"/>
                      <a:pt x="14403" y="8140"/>
                      <a:pt x="14745" y="7227"/>
                    </a:cubicBezTo>
                    <a:cubicBezTo>
                      <a:pt x="15190" y="6040"/>
                      <a:pt x="12562" y="6425"/>
                      <a:pt x="10496" y="5503"/>
                    </a:cubicBezTo>
                    <a:cubicBezTo>
                      <a:pt x="9710" y="5153"/>
                      <a:pt x="8815" y="3919"/>
                      <a:pt x="8006" y="2523"/>
                    </a:cubicBezTo>
                    <a:cubicBezTo>
                      <a:pt x="7346" y="3047"/>
                      <a:pt x="6687" y="3265"/>
                      <a:pt x="6045" y="3265"/>
                    </a:cubicBezTo>
                    <a:cubicBezTo>
                      <a:pt x="4187" y="3265"/>
                      <a:pt x="2472" y="1446"/>
                      <a:pt x="1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4"/>
              <p:cNvSpPr/>
              <p:nvPr/>
            </p:nvSpPr>
            <p:spPr>
              <a:xfrm>
                <a:off x="2483479" y="4545792"/>
                <a:ext cx="326696" cy="165512"/>
              </a:xfrm>
              <a:custGeom>
                <a:rect b="b" l="l" r="r" t="t"/>
                <a:pathLst>
                  <a:path extrusionOk="0" h="7458" w="14721">
                    <a:moveTo>
                      <a:pt x="440" y="0"/>
                    </a:moveTo>
                    <a:lnTo>
                      <a:pt x="440" y="0"/>
                    </a:lnTo>
                    <a:cubicBezTo>
                      <a:pt x="0" y="1022"/>
                      <a:pt x="768" y="2617"/>
                      <a:pt x="2492" y="3222"/>
                    </a:cubicBezTo>
                    <a:cubicBezTo>
                      <a:pt x="4390" y="3887"/>
                      <a:pt x="5590" y="6146"/>
                      <a:pt x="7919" y="7133"/>
                    </a:cubicBezTo>
                    <a:cubicBezTo>
                      <a:pt x="8456" y="7361"/>
                      <a:pt x="9076" y="7458"/>
                      <a:pt x="9718" y="7458"/>
                    </a:cubicBezTo>
                    <a:cubicBezTo>
                      <a:pt x="11862" y="7458"/>
                      <a:pt x="14251" y="6377"/>
                      <a:pt x="14593" y="5463"/>
                    </a:cubicBezTo>
                    <a:cubicBezTo>
                      <a:pt x="14720" y="5127"/>
                      <a:pt x="14593" y="4919"/>
                      <a:pt x="14307" y="4770"/>
                    </a:cubicBezTo>
                    <a:cubicBezTo>
                      <a:pt x="13507" y="5549"/>
                      <a:pt x="11550" y="6301"/>
                      <a:pt x="9762" y="6301"/>
                    </a:cubicBezTo>
                    <a:cubicBezTo>
                      <a:pt x="9120" y="6301"/>
                      <a:pt x="8500" y="6204"/>
                      <a:pt x="7964" y="5977"/>
                    </a:cubicBezTo>
                    <a:cubicBezTo>
                      <a:pt x="5635" y="4990"/>
                      <a:pt x="4435" y="2730"/>
                      <a:pt x="2538" y="2064"/>
                    </a:cubicBezTo>
                    <a:cubicBezTo>
                      <a:pt x="1390" y="1662"/>
                      <a:pt x="667" y="820"/>
                      <a:pt x="4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4"/>
              <p:cNvSpPr/>
              <p:nvPr/>
            </p:nvSpPr>
            <p:spPr>
              <a:xfrm>
                <a:off x="2511485" y="4462105"/>
                <a:ext cx="399" cy="3906"/>
              </a:xfrm>
              <a:custGeom>
                <a:rect b="b" l="l" r="r" t="t"/>
                <a:pathLst>
                  <a:path extrusionOk="0" h="176" w="18">
                    <a:moveTo>
                      <a:pt x="18" y="0"/>
                    </a:moveTo>
                    <a:lnTo>
                      <a:pt x="1" y="3"/>
                    </a:lnTo>
                    <a:cubicBezTo>
                      <a:pt x="1" y="3"/>
                      <a:pt x="3" y="69"/>
                      <a:pt x="4" y="176"/>
                    </a:cubicBezTo>
                    <a:cubicBezTo>
                      <a:pt x="10" y="117"/>
                      <a:pt x="14" y="58"/>
                      <a:pt x="18" y="0"/>
                    </a:cubicBezTo>
                    <a:close/>
                  </a:path>
                </a:pathLst>
              </a:custGeom>
              <a:solidFill>
                <a:srgbClr val="9B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4"/>
              <p:cNvSpPr/>
              <p:nvPr/>
            </p:nvSpPr>
            <p:spPr>
              <a:xfrm>
                <a:off x="2319523" y="4451875"/>
                <a:ext cx="304437" cy="307544"/>
              </a:xfrm>
              <a:custGeom>
                <a:rect b="b" l="l" r="r" t="t"/>
                <a:pathLst>
                  <a:path extrusionOk="0" h="13858" w="13718">
                    <a:moveTo>
                      <a:pt x="3446" y="0"/>
                    </a:moveTo>
                    <a:cubicBezTo>
                      <a:pt x="3446" y="0"/>
                      <a:pt x="2701" y="2383"/>
                      <a:pt x="1659" y="3053"/>
                    </a:cubicBezTo>
                    <a:cubicBezTo>
                      <a:pt x="617" y="3722"/>
                      <a:pt x="0" y="5663"/>
                      <a:pt x="1564" y="6929"/>
                    </a:cubicBezTo>
                    <a:cubicBezTo>
                      <a:pt x="3127" y="8193"/>
                      <a:pt x="4190" y="10792"/>
                      <a:pt x="6051" y="12505"/>
                    </a:cubicBezTo>
                    <a:cubicBezTo>
                      <a:pt x="7087" y="13458"/>
                      <a:pt x="8838" y="13858"/>
                      <a:pt x="10328" y="13858"/>
                    </a:cubicBezTo>
                    <a:cubicBezTo>
                      <a:pt x="11515" y="13858"/>
                      <a:pt x="12536" y="13604"/>
                      <a:pt x="12899" y="13175"/>
                    </a:cubicBezTo>
                    <a:cubicBezTo>
                      <a:pt x="13717" y="12207"/>
                      <a:pt x="11112" y="11687"/>
                      <a:pt x="9475" y="10124"/>
                    </a:cubicBezTo>
                    <a:cubicBezTo>
                      <a:pt x="7838" y="8560"/>
                      <a:pt x="7538" y="968"/>
                      <a:pt x="7538" y="968"/>
                    </a:cubicBez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44"/>
              <p:cNvSpPr/>
              <p:nvPr/>
            </p:nvSpPr>
            <p:spPr>
              <a:xfrm>
                <a:off x="2319523" y="4503360"/>
                <a:ext cx="304415" cy="256035"/>
              </a:xfrm>
              <a:custGeom>
                <a:rect b="b" l="l" r="r" t="t"/>
                <a:pathLst>
                  <a:path extrusionOk="0" h="11537" w="13717">
                    <a:moveTo>
                      <a:pt x="2356" y="0"/>
                    </a:moveTo>
                    <a:cubicBezTo>
                      <a:pt x="2145" y="306"/>
                      <a:pt x="1911" y="569"/>
                      <a:pt x="1659" y="731"/>
                    </a:cubicBezTo>
                    <a:cubicBezTo>
                      <a:pt x="616" y="1402"/>
                      <a:pt x="0" y="3343"/>
                      <a:pt x="1563" y="4608"/>
                    </a:cubicBezTo>
                    <a:cubicBezTo>
                      <a:pt x="3126" y="5873"/>
                      <a:pt x="4189" y="8473"/>
                      <a:pt x="6051" y="10184"/>
                    </a:cubicBezTo>
                    <a:cubicBezTo>
                      <a:pt x="7087" y="11137"/>
                      <a:pt x="8839" y="11537"/>
                      <a:pt x="10329" y="11537"/>
                    </a:cubicBezTo>
                    <a:cubicBezTo>
                      <a:pt x="11515" y="11537"/>
                      <a:pt x="12535" y="11283"/>
                      <a:pt x="12898" y="10854"/>
                    </a:cubicBezTo>
                    <a:cubicBezTo>
                      <a:pt x="13716" y="9885"/>
                      <a:pt x="11112" y="9366"/>
                      <a:pt x="9475" y="7804"/>
                    </a:cubicBezTo>
                    <a:cubicBezTo>
                      <a:pt x="8966" y="7317"/>
                      <a:pt x="8586" y="6248"/>
                      <a:pt x="8304" y="5005"/>
                    </a:cubicBezTo>
                    <a:cubicBezTo>
                      <a:pt x="8041" y="5420"/>
                      <a:pt x="7638" y="5656"/>
                      <a:pt x="7181" y="5656"/>
                    </a:cubicBezTo>
                    <a:cubicBezTo>
                      <a:pt x="6885" y="5656"/>
                      <a:pt x="6566" y="5557"/>
                      <a:pt x="6247" y="5344"/>
                    </a:cubicBezTo>
                    <a:cubicBezTo>
                      <a:pt x="4324" y="3806"/>
                      <a:pt x="3151" y="2261"/>
                      <a:pt x="2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44"/>
              <p:cNvSpPr/>
              <p:nvPr/>
            </p:nvSpPr>
            <p:spPr>
              <a:xfrm>
                <a:off x="2329377" y="4540244"/>
                <a:ext cx="282089" cy="219173"/>
              </a:xfrm>
              <a:custGeom>
                <a:rect b="b" l="l" r="r" t="t"/>
                <a:pathLst>
                  <a:path extrusionOk="0" h="9876" w="12711">
                    <a:moveTo>
                      <a:pt x="423" y="1"/>
                    </a:moveTo>
                    <a:lnTo>
                      <a:pt x="423" y="1"/>
                    </a:lnTo>
                    <a:cubicBezTo>
                      <a:pt x="0" y="878"/>
                      <a:pt x="41" y="2073"/>
                      <a:pt x="1120" y="2947"/>
                    </a:cubicBezTo>
                    <a:cubicBezTo>
                      <a:pt x="2683" y="4211"/>
                      <a:pt x="3745" y="6811"/>
                      <a:pt x="5607" y="8523"/>
                    </a:cubicBezTo>
                    <a:cubicBezTo>
                      <a:pt x="6644" y="9475"/>
                      <a:pt x="8396" y="9875"/>
                      <a:pt x="9886" y="9875"/>
                    </a:cubicBezTo>
                    <a:cubicBezTo>
                      <a:pt x="11072" y="9875"/>
                      <a:pt x="12092" y="9622"/>
                      <a:pt x="12455" y="9193"/>
                    </a:cubicBezTo>
                    <a:cubicBezTo>
                      <a:pt x="12711" y="8891"/>
                      <a:pt x="12631" y="8632"/>
                      <a:pt x="12351" y="8370"/>
                    </a:cubicBezTo>
                    <a:cubicBezTo>
                      <a:pt x="11859" y="8638"/>
                      <a:pt x="11039" y="8790"/>
                      <a:pt x="10121" y="8790"/>
                    </a:cubicBezTo>
                    <a:cubicBezTo>
                      <a:pt x="8635" y="8790"/>
                      <a:pt x="6890" y="8391"/>
                      <a:pt x="5855" y="7439"/>
                    </a:cubicBezTo>
                    <a:cubicBezTo>
                      <a:pt x="3993" y="5728"/>
                      <a:pt x="2931" y="3128"/>
                      <a:pt x="1368" y="1863"/>
                    </a:cubicBezTo>
                    <a:cubicBezTo>
                      <a:pt x="692" y="1315"/>
                      <a:pt x="425" y="643"/>
                      <a:pt x="4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44"/>
              <p:cNvSpPr/>
              <p:nvPr/>
            </p:nvSpPr>
            <p:spPr>
              <a:xfrm>
                <a:off x="2207542" y="3273609"/>
                <a:ext cx="184819" cy="295804"/>
              </a:xfrm>
              <a:custGeom>
                <a:rect b="b" l="l" r="r" t="t"/>
                <a:pathLst>
                  <a:path extrusionOk="0" h="13329" w="8328">
                    <a:moveTo>
                      <a:pt x="0" y="0"/>
                    </a:moveTo>
                    <a:cubicBezTo>
                      <a:pt x="0" y="1"/>
                      <a:pt x="1292" y="11678"/>
                      <a:pt x="2725" y="12976"/>
                    </a:cubicBezTo>
                    <a:cubicBezTo>
                      <a:pt x="3178" y="13222"/>
                      <a:pt x="3668" y="13329"/>
                      <a:pt x="4156" y="13329"/>
                    </a:cubicBezTo>
                    <a:cubicBezTo>
                      <a:pt x="6248" y="13329"/>
                      <a:pt x="8328" y="11381"/>
                      <a:pt x="7483" y="10109"/>
                    </a:cubicBezTo>
                    <a:cubicBezTo>
                      <a:pt x="6440" y="8541"/>
                      <a:pt x="3351" y="332"/>
                      <a:pt x="3351" y="33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4"/>
              <p:cNvSpPr/>
              <p:nvPr/>
            </p:nvSpPr>
            <p:spPr>
              <a:xfrm>
                <a:off x="1822375" y="2872620"/>
                <a:ext cx="135951" cy="138748"/>
              </a:xfrm>
              <a:custGeom>
                <a:rect b="b" l="l" r="r" t="t"/>
                <a:pathLst>
                  <a:path extrusionOk="0" h="6252" w="6126">
                    <a:moveTo>
                      <a:pt x="3063" y="1"/>
                    </a:moveTo>
                    <a:cubicBezTo>
                      <a:pt x="1372" y="1"/>
                      <a:pt x="0" y="1399"/>
                      <a:pt x="0" y="3126"/>
                    </a:cubicBezTo>
                    <a:cubicBezTo>
                      <a:pt x="0" y="4852"/>
                      <a:pt x="1372" y="6251"/>
                      <a:pt x="3063" y="6251"/>
                    </a:cubicBezTo>
                    <a:cubicBezTo>
                      <a:pt x="4754" y="6251"/>
                      <a:pt x="6126" y="4852"/>
                      <a:pt x="6126" y="3126"/>
                    </a:cubicBezTo>
                    <a:cubicBezTo>
                      <a:pt x="6126" y="1399"/>
                      <a:pt x="4754" y="1"/>
                      <a:pt x="30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44"/>
              <p:cNvSpPr/>
              <p:nvPr/>
            </p:nvSpPr>
            <p:spPr>
              <a:xfrm>
                <a:off x="2061984" y="3630480"/>
                <a:ext cx="762690" cy="857496"/>
              </a:xfrm>
              <a:custGeom>
                <a:rect b="b" l="l" r="r" t="t"/>
                <a:pathLst>
                  <a:path extrusionOk="0" h="38639" w="34367">
                    <a:moveTo>
                      <a:pt x="21109" y="0"/>
                    </a:moveTo>
                    <a:cubicBezTo>
                      <a:pt x="14584" y="0"/>
                      <a:pt x="7960" y="733"/>
                      <a:pt x="7960" y="733"/>
                    </a:cubicBezTo>
                    <a:lnTo>
                      <a:pt x="920" y="6655"/>
                    </a:lnTo>
                    <a:lnTo>
                      <a:pt x="970" y="7430"/>
                    </a:lnTo>
                    <a:cubicBezTo>
                      <a:pt x="970" y="7430"/>
                      <a:pt x="1" y="13053"/>
                      <a:pt x="6591" y="13246"/>
                    </a:cubicBezTo>
                    <a:cubicBezTo>
                      <a:pt x="6693" y="13248"/>
                      <a:pt x="6796" y="13250"/>
                      <a:pt x="6901" y="13250"/>
                    </a:cubicBezTo>
                    <a:cubicBezTo>
                      <a:pt x="13566" y="13250"/>
                      <a:pt x="25745" y="7302"/>
                      <a:pt x="25746" y="7302"/>
                    </a:cubicBezTo>
                    <a:lnTo>
                      <a:pt x="25746" y="7302"/>
                    </a:lnTo>
                    <a:lnTo>
                      <a:pt x="19580" y="37670"/>
                    </a:lnTo>
                    <a:lnTo>
                      <a:pt x="25976" y="38639"/>
                    </a:lnTo>
                    <a:cubicBezTo>
                      <a:pt x="25976" y="38639"/>
                      <a:pt x="34366" y="6310"/>
                      <a:pt x="33636" y="3044"/>
                    </a:cubicBezTo>
                    <a:cubicBezTo>
                      <a:pt x="33097" y="628"/>
                      <a:pt x="27145" y="0"/>
                      <a:pt x="211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44"/>
              <p:cNvSpPr/>
              <p:nvPr/>
            </p:nvSpPr>
            <p:spPr>
              <a:xfrm>
                <a:off x="1905840" y="3667363"/>
                <a:ext cx="810093" cy="840008"/>
              </a:xfrm>
              <a:custGeom>
                <a:rect b="b" l="l" r="r" t="t"/>
                <a:pathLst>
                  <a:path extrusionOk="0" h="37851" w="36503">
                    <a:moveTo>
                      <a:pt x="25936" y="0"/>
                    </a:moveTo>
                    <a:cubicBezTo>
                      <a:pt x="19762" y="0"/>
                      <a:pt x="13012" y="609"/>
                      <a:pt x="13012" y="609"/>
                    </a:cubicBezTo>
                    <a:lnTo>
                      <a:pt x="1996" y="5865"/>
                    </a:lnTo>
                    <a:lnTo>
                      <a:pt x="0" y="8664"/>
                    </a:lnTo>
                    <a:cubicBezTo>
                      <a:pt x="0" y="8664"/>
                      <a:pt x="487" y="13709"/>
                      <a:pt x="7077" y="13902"/>
                    </a:cubicBezTo>
                    <a:cubicBezTo>
                      <a:pt x="7193" y="13906"/>
                      <a:pt x="7311" y="13908"/>
                      <a:pt x="7430" y="13908"/>
                    </a:cubicBezTo>
                    <a:cubicBezTo>
                      <a:pt x="14084" y="13908"/>
                      <a:pt x="25578" y="8662"/>
                      <a:pt x="25579" y="8662"/>
                    </a:cubicBezTo>
                    <a:lnTo>
                      <a:pt x="25579" y="8662"/>
                    </a:lnTo>
                    <a:lnTo>
                      <a:pt x="20656" y="36882"/>
                    </a:lnTo>
                    <a:lnTo>
                      <a:pt x="27053" y="37851"/>
                    </a:lnTo>
                    <a:cubicBezTo>
                      <a:pt x="27053" y="37851"/>
                      <a:pt x="36502" y="5187"/>
                      <a:pt x="35920" y="1892"/>
                    </a:cubicBezTo>
                    <a:cubicBezTo>
                      <a:pt x="35658" y="408"/>
                      <a:pt x="30990" y="0"/>
                      <a:pt x="259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4"/>
              <p:cNvSpPr/>
              <p:nvPr/>
            </p:nvSpPr>
            <p:spPr>
              <a:xfrm>
                <a:off x="1747699" y="2600723"/>
                <a:ext cx="520658" cy="539145"/>
              </a:xfrm>
              <a:custGeom>
                <a:rect b="b" l="l" r="r" t="t"/>
                <a:pathLst>
                  <a:path extrusionOk="0" h="24294" w="23461">
                    <a:moveTo>
                      <a:pt x="10743" y="0"/>
                    </a:moveTo>
                    <a:cubicBezTo>
                      <a:pt x="8084" y="0"/>
                      <a:pt x="5311" y="1494"/>
                      <a:pt x="3365" y="3916"/>
                    </a:cubicBezTo>
                    <a:cubicBezTo>
                      <a:pt x="1161" y="6660"/>
                      <a:pt x="1" y="15707"/>
                      <a:pt x="1006" y="19545"/>
                    </a:cubicBezTo>
                    <a:cubicBezTo>
                      <a:pt x="2128" y="23833"/>
                      <a:pt x="6857" y="24293"/>
                      <a:pt x="8835" y="24293"/>
                    </a:cubicBezTo>
                    <a:cubicBezTo>
                      <a:pt x="9376" y="24293"/>
                      <a:pt x="9712" y="24259"/>
                      <a:pt x="9712" y="24259"/>
                    </a:cubicBezTo>
                    <a:cubicBezTo>
                      <a:pt x="9712" y="24259"/>
                      <a:pt x="10598" y="22561"/>
                      <a:pt x="10825" y="21001"/>
                    </a:cubicBezTo>
                    <a:cubicBezTo>
                      <a:pt x="10054" y="20642"/>
                      <a:pt x="8705" y="19312"/>
                      <a:pt x="7466" y="17353"/>
                    </a:cubicBezTo>
                    <a:cubicBezTo>
                      <a:pt x="5958" y="17237"/>
                      <a:pt x="4251" y="15255"/>
                      <a:pt x="5137" y="13779"/>
                    </a:cubicBezTo>
                    <a:cubicBezTo>
                      <a:pt x="8235" y="13337"/>
                      <a:pt x="15246" y="5294"/>
                      <a:pt x="15247" y="5294"/>
                    </a:cubicBezTo>
                    <a:lnTo>
                      <a:pt x="15247" y="5294"/>
                    </a:lnTo>
                    <a:lnTo>
                      <a:pt x="11513" y="22479"/>
                    </a:lnTo>
                    <a:cubicBezTo>
                      <a:pt x="11513" y="22479"/>
                      <a:pt x="12312" y="22320"/>
                      <a:pt x="13172" y="22320"/>
                    </a:cubicBezTo>
                    <a:cubicBezTo>
                      <a:pt x="14157" y="22320"/>
                      <a:pt x="15221" y="22529"/>
                      <a:pt x="15247" y="23422"/>
                    </a:cubicBezTo>
                    <a:cubicBezTo>
                      <a:pt x="23460" y="20474"/>
                      <a:pt x="19400" y="1945"/>
                      <a:pt x="15247" y="1777"/>
                    </a:cubicBezTo>
                    <a:cubicBezTo>
                      <a:pt x="13927" y="550"/>
                      <a:pt x="12356" y="0"/>
                      <a:pt x="107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4"/>
              <p:cNvSpPr/>
              <p:nvPr/>
            </p:nvSpPr>
            <p:spPr>
              <a:xfrm>
                <a:off x="2003175" y="2640314"/>
                <a:ext cx="264046" cy="480224"/>
              </a:xfrm>
              <a:custGeom>
                <a:rect b="b" l="l" r="r" t="t"/>
                <a:pathLst>
                  <a:path extrusionOk="0" h="21639" w="11898">
                    <a:moveTo>
                      <a:pt x="3811" y="0"/>
                    </a:moveTo>
                    <a:lnTo>
                      <a:pt x="3811" y="0"/>
                    </a:lnTo>
                    <a:cubicBezTo>
                      <a:pt x="6661" y="5007"/>
                      <a:pt x="7868" y="17146"/>
                      <a:pt x="1354" y="19483"/>
                    </a:cubicBezTo>
                    <a:cubicBezTo>
                      <a:pt x="1338" y="18963"/>
                      <a:pt x="970" y="18675"/>
                      <a:pt x="472" y="18526"/>
                    </a:cubicBezTo>
                    <a:lnTo>
                      <a:pt x="1" y="20695"/>
                    </a:lnTo>
                    <a:cubicBezTo>
                      <a:pt x="1" y="20695"/>
                      <a:pt x="800" y="20536"/>
                      <a:pt x="1659" y="20536"/>
                    </a:cubicBezTo>
                    <a:cubicBezTo>
                      <a:pt x="2645" y="20536"/>
                      <a:pt x="3708" y="20745"/>
                      <a:pt x="3735" y="21638"/>
                    </a:cubicBezTo>
                    <a:cubicBezTo>
                      <a:pt x="11897" y="18709"/>
                      <a:pt x="7936" y="390"/>
                      <a:pt x="38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44"/>
              <p:cNvSpPr/>
              <p:nvPr/>
            </p:nvSpPr>
            <p:spPr>
              <a:xfrm>
                <a:off x="1675907" y="3079229"/>
                <a:ext cx="641008" cy="821855"/>
              </a:xfrm>
              <a:custGeom>
                <a:rect b="b" l="l" r="r" t="t"/>
                <a:pathLst>
                  <a:path extrusionOk="0" h="37033" w="28884">
                    <a:moveTo>
                      <a:pt x="12482" y="0"/>
                    </a:moveTo>
                    <a:cubicBezTo>
                      <a:pt x="12482" y="0"/>
                      <a:pt x="6494" y="383"/>
                      <a:pt x="3975" y="2225"/>
                    </a:cubicBezTo>
                    <a:cubicBezTo>
                      <a:pt x="1454" y="4066"/>
                      <a:pt x="0" y="12692"/>
                      <a:pt x="0" y="12692"/>
                    </a:cubicBezTo>
                    <a:lnTo>
                      <a:pt x="7321" y="14958"/>
                    </a:lnTo>
                    <a:cubicBezTo>
                      <a:pt x="7321" y="14958"/>
                      <a:pt x="638" y="27045"/>
                      <a:pt x="10824" y="37032"/>
                    </a:cubicBezTo>
                    <a:cubicBezTo>
                      <a:pt x="17414" y="30055"/>
                      <a:pt x="24813" y="26165"/>
                      <a:pt x="28884" y="25196"/>
                    </a:cubicBezTo>
                    <a:cubicBezTo>
                      <a:pt x="25588" y="16085"/>
                      <a:pt x="25610" y="12164"/>
                      <a:pt x="25610" y="12164"/>
                    </a:cubicBezTo>
                    <a:lnTo>
                      <a:pt x="28392" y="11112"/>
                    </a:lnTo>
                    <a:cubicBezTo>
                      <a:pt x="28392" y="11112"/>
                      <a:pt x="26247" y="5582"/>
                      <a:pt x="21950" y="2093"/>
                    </a:cubicBezTo>
                    <a:cubicBezTo>
                      <a:pt x="19966" y="481"/>
                      <a:pt x="16190" y="381"/>
                      <a:pt x="124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44"/>
              <p:cNvSpPr/>
              <p:nvPr/>
            </p:nvSpPr>
            <p:spPr>
              <a:xfrm>
                <a:off x="1910633" y="2980674"/>
                <a:ext cx="114824" cy="165645"/>
              </a:xfrm>
              <a:custGeom>
                <a:rect b="b" l="l" r="r" t="t"/>
                <a:pathLst>
                  <a:path extrusionOk="0" h="7464" w="5174">
                    <a:moveTo>
                      <a:pt x="295" y="0"/>
                    </a:moveTo>
                    <a:cubicBezTo>
                      <a:pt x="295" y="0"/>
                      <a:pt x="1" y="4760"/>
                      <a:pt x="105" y="5363"/>
                    </a:cubicBezTo>
                    <a:cubicBezTo>
                      <a:pt x="365" y="6871"/>
                      <a:pt x="2131" y="7464"/>
                      <a:pt x="3523" y="7464"/>
                    </a:cubicBezTo>
                    <a:cubicBezTo>
                      <a:pt x="4297" y="7464"/>
                      <a:pt x="4955" y="7280"/>
                      <a:pt x="5173" y="6969"/>
                    </a:cubicBezTo>
                    <a:lnTo>
                      <a:pt x="5173" y="3310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4"/>
              <p:cNvSpPr/>
              <p:nvPr/>
            </p:nvSpPr>
            <p:spPr>
              <a:xfrm>
                <a:off x="1861700" y="2677197"/>
                <a:ext cx="287304" cy="409496"/>
              </a:xfrm>
              <a:custGeom>
                <a:rect b="b" l="l" r="r" t="t"/>
                <a:pathLst>
                  <a:path extrusionOk="0" h="18452" w="12946">
                    <a:moveTo>
                      <a:pt x="7667" y="0"/>
                    </a:moveTo>
                    <a:cubicBezTo>
                      <a:pt x="7621" y="0"/>
                      <a:pt x="7574" y="1"/>
                      <a:pt x="7527" y="2"/>
                    </a:cubicBezTo>
                    <a:cubicBezTo>
                      <a:pt x="4354" y="76"/>
                      <a:pt x="1476" y="7382"/>
                      <a:pt x="1476" y="7382"/>
                    </a:cubicBezTo>
                    <a:cubicBezTo>
                      <a:pt x="1476" y="7382"/>
                      <a:pt x="0" y="16828"/>
                      <a:pt x="8265" y="18452"/>
                    </a:cubicBezTo>
                    <a:cubicBezTo>
                      <a:pt x="11648" y="17530"/>
                      <a:pt x="12545" y="14687"/>
                      <a:pt x="12471" y="10850"/>
                    </a:cubicBezTo>
                    <a:cubicBezTo>
                      <a:pt x="12545" y="8268"/>
                      <a:pt x="12945" y="7087"/>
                      <a:pt x="12487" y="4726"/>
                    </a:cubicBezTo>
                    <a:cubicBezTo>
                      <a:pt x="12036" y="2400"/>
                      <a:pt x="10739" y="0"/>
                      <a:pt x="7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4"/>
              <p:cNvSpPr/>
              <p:nvPr/>
            </p:nvSpPr>
            <p:spPr>
              <a:xfrm>
                <a:off x="1933624" y="2698435"/>
                <a:ext cx="215378" cy="387370"/>
              </a:xfrm>
              <a:custGeom>
                <a:rect b="b" l="l" r="r" t="t"/>
                <a:pathLst>
                  <a:path extrusionOk="0" h="17455" w="9705">
                    <a:moveTo>
                      <a:pt x="7181" y="0"/>
                    </a:moveTo>
                    <a:cubicBezTo>
                      <a:pt x="7176" y="0"/>
                      <a:pt x="7171" y="0"/>
                      <a:pt x="7166" y="0"/>
                    </a:cubicBezTo>
                    <a:cubicBezTo>
                      <a:pt x="3992" y="74"/>
                      <a:pt x="1115" y="7380"/>
                      <a:pt x="1115" y="7380"/>
                    </a:cubicBezTo>
                    <a:cubicBezTo>
                      <a:pt x="1115" y="7380"/>
                      <a:pt x="1" y="14525"/>
                      <a:pt x="5150" y="17454"/>
                    </a:cubicBezTo>
                    <a:cubicBezTo>
                      <a:pt x="8426" y="16494"/>
                      <a:pt x="9303" y="13680"/>
                      <a:pt x="9230" y="9893"/>
                    </a:cubicBezTo>
                    <a:cubicBezTo>
                      <a:pt x="9304" y="7311"/>
                      <a:pt x="9704" y="6130"/>
                      <a:pt x="9246" y="3769"/>
                    </a:cubicBezTo>
                    <a:cubicBezTo>
                      <a:pt x="8971" y="2353"/>
                      <a:pt x="8380" y="916"/>
                      <a:pt x="7270" y="3"/>
                    </a:cubicBezTo>
                    <a:cubicBezTo>
                      <a:pt x="7239" y="3"/>
                      <a:pt x="7211" y="0"/>
                      <a:pt x="71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4"/>
              <p:cNvSpPr/>
              <p:nvPr/>
            </p:nvSpPr>
            <p:spPr>
              <a:xfrm>
                <a:off x="1828634" y="2667410"/>
                <a:ext cx="328072" cy="257144"/>
              </a:xfrm>
              <a:custGeom>
                <a:rect b="b" l="l" r="r" t="t"/>
                <a:pathLst>
                  <a:path extrusionOk="0" h="11587" w="14783">
                    <a:moveTo>
                      <a:pt x="9799" y="0"/>
                    </a:moveTo>
                    <a:cubicBezTo>
                      <a:pt x="8715" y="0"/>
                      <a:pt x="7548" y="222"/>
                      <a:pt x="6482" y="649"/>
                    </a:cubicBezTo>
                    <a:cubicBezTo>
                      <a:pt x="3898" y="1682"/>
                      <a:pt x="0" y="7354"/>
                      <a:pt x="530" y="11586"/>
                    </a:cubicBezTo>
                    <a:cubicBezTo>
                      <a:pt x="6360" y="10406"/>
                      <a:pt x="14121" y="6263"/>
                      <a:pt x="14121" y="6263"/>
                    </a:cubicBezTo>
                    <a:cubicBezTo>
                      <a:pt x="14783" y="4939"/>
                      <a:pt x="14309" y="2678"/>
                      <a:pt x="13393" y="1398"/>
                    </a:cubicBezTo>
                    <a:cubicBezTo>
                      <a:pt x="12713" y="449"/>
                      <a:pt x="11340" y="0"/>
                      <a:pt x="97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4"/>
              <p:cNvSpPr/>
              <p:nvPr/>
            </p:nvSpPr>
            <p:spPr>
              <a:xfrm>
                <a:off x="2153704" y="3352391"/>
                <a:ext cx="220016" cy="158832"/>
              </a:xfrm>
              <a:custGeom>
                <a:rect b="b" l="l" r="r" t="t"/>
                <a:pathLst>
                  <a:path extrusionOk="0" h="7157" w="9914">
                    <a:moveTo>
                      <a:pt x="4534" y="1"/>
                    </a:moveTo>
                    <a:cubicBezTo>
                      <a:pt x="3816" y="1"/>
                      <a:pt x="3754" y="348"/>
                      <a:pt x="3500" y="633"/>
                    </a:cubicBezTo>
                    <a:cubicBezTo>
                      <a:pt x="3152" y="1025"/>
                      <a:pt x="756" y="4947"/>
                      <a:pt x="756" y="4947"/>
                    </a:cubicBezTo>
                    <a:cubicBezTo>
                      <a:pt x="756" y="4947"/>
                      <a:pt x="1" y="6560"/>
                      <a:pt x="756" y="6995"/>
                    </a:cubicBezTo>
                    <a:cubicBezTo>
                      <a:pt x="962" y="7114"/>
                      <a:pt x="1418" y="7157"/>
                      <a:pt x="1973" y="7157"/>
                    </a:cubicBezTo>
                    <a:cubicBezTo>
                      <a:pt x="3454" y="7157"/>
                      <a:pt x="5637" y="6849"/>
                      <a:pt x="5637" y="6849"/>
                    </a:cubicBezTo>
                    <a:cubicBezTo>
                      <a:pt x="5637" y="6849"/>
                      <a:pt x="7060" y="5368"/>
                      <a:pt x="7786" y="4526"/>
                    </a:cubicBezTo>
                    <a:cubicBezTo>
                      <a:pt x="8512" y="3684"/>
                      <a:pt x="9913" y="2038"/>
                      <a:pt x="9884" y="1820"/>
                    </a:cubicBezTo>
                    <a:cubicBezTo>
                      <a:pt x="9830" y="1435"/>
                      <a:pt x="7495" y="604"/>
                      <a:pt x="5665" y="169"/>
                    </a:cubicBezTo>
                    <a:cubicBezTo>
                      <a:pt x="5166" y="50"/>
                      <a:pt x="4804" y="1"/>
                      <a:pt x="45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4"/>
              <p:cNvSpPr/>
              <p:nvPr/>
            </p:nvSpPr>
            <p:spPr>
              <a:xfrm>
                <a:off x="2153859" y="3352391"/>
                <a:ext cx="221437" cy="155126"/>
              </a:xfrm>
              <a:custGeom>
                <a:rect b="b" l="l" r="r" t="t"/>
                <a:pathLst>
                  <a:path extrusionOk="0" h="6990" w="9978">
                    <a:moveTo>
                      <a:pt x="4527" y="1"/>
                    </a:moveTo>
                    <a:cubicBezTo>
                      <a:pt x="3809" y="1"/>
                      <a:pt x="3747" y="348"/>
                      <a:pt x="3493" y="633"/>
                    </a:cubicBezTo>
                    <a:cubicBezTo>
                      <a:pt x="3145" y="1025"/>
                      <a:pt x="749" y="4947"/>
                      <a:pt x="749" y="4947"/>
                    </a:cubicBezTo>
                    <a:cubicBezTo>
                      <a:pt x="749" y="4947"/>
                      <a:pt x="0" y="6547"/>
                      <a:pt x="741" y="6990"/>
                    </a:cubicBezTo>
                    <a:cubicBezTo>
                      <a:pt x="734" y="6378"/>
                      <a:pt x="1075" y="5644"/>
                      <a:pt x="1075" y="5644"/>
                    </a:cubicBezTo>
                    <a:cubicBezTo>
                      <a:pt x="1075" y="5644"/>
                      <a:pt x="3473" y="1723"/>
                      <a:pt x="3821" y="1330"/>
                    </a:cubicBezTo>
                    <a:cubicBezTo>
                      <a:pt x="4074" y="1045"/>
                      <a:pt x="4136" y="698"/>
                      <a:pt x="4855" y="698"/>
                    </a:cubicBezTo>
                    <a:cubicBezTo>
                      <a:pt x="5125" y="698"/>
                      <a:pt x="5486" y="747"/>
                      <a:pt x="5984" y="865"/>
                    </a:cubicBezTo>
                    <a:cubicBezTo>
                      <a:pt x="7354" y="1192"/>
                      <a:pt x="9065" y="1518"/>
                      <a:pt x="9877" y="1820"/>
                    </a:cubicBezTo>
                    <a:cubicBezTo>
                      <a:pt x="9978" y="1638"/>
                      <a:pt x="9753" y="1326"/>
                      <a:pt x="9708" y="1259"/>
                    </a:cubicBezTo>
                    <a:cubicBezTo>
                      <a:pt x="9447" y="867"/>
                      <a:pt x="7488" y="604"/>
                      <a:pt x="5658" y="169"/>
                    </a:cubicBezTo>
                    <a:cubicBezTo>
                      <a:pt x="5159" y="50"/>
                      <a:pt x="4797" y="1"/>
                      <a:pt x="45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4"/>
              <p:cNvSpPr/>
              <p:nvPr/>
            </p:nvSpPr>
            <p:spPr>
              <a:xfrm>
                <a:off x="1640666" y="3370034"/>
                <a:ext cx="647799" cy="376185"/>
              </a:xfrm>
              <a:custGeom>
                <a:rect b="b" l="l" r="r" t="t"/>
                <a:pathLst>
                  <a:path extrusionOk="0" h="16951" w="29190">
                    <a:moveTo>
                      <a:pt x="2919" y="1"/>
                    </a:moveTo>
                    <a:cubicBezTo>
                      <a:pt x="2919" y="1"/>
                      <a:pt x="1" y="11951"/>
                      <a:pt x="693" y="15785"/>
                    </a:cubicBezTo>
                    <a:cubicBezTo>
                      <a:pt x="842" y="16609"/>
                      <a:pt x="1799" y="16950"/>
                      <a:pt x="3248" y="16950"/>
                    </a:cubicBezTo>
                    <a:cubicBezTo>
                      <a:pt x="8541" y="16950"/>
                      <a:pt x="20406" y="12398"/>
                      <a:pt x="23464" y="10208"/>
                    </a:cubicBezTo>
                    <a:cubicBezTo>
                      <a:pt x="27010" y="9512"/>
                      <a:pt x="29098" y="7856"/>
                      <a:pt x="29190" y="5597"/>
                    </a:cubicBezTo>
                    <a:lnTo>
                      <a:pt x="29190" y="5597"/>
                    </a:lnTo>
                    <a:cubicBezTo>
                      <a:pt x="28296" y="5619"/>
                      <a:pt x="27538" y="5634"/>
                      <a:pt x="26902" y="5634"/>
                    </a:cubicBezTo>
                    <a:cubicBezTo>
                      <a:pt x="24995" y="5634"/>
                      <a:pt x="24179" y="5500"/>
                      <a:pt x="24048" y="5016"/>
                    </a:cubicBezTo>
                    <a:cubicBezTo>
                      <a:pt x="23873" y="4370"/>
                      <a:pt x="24483" y="3411"/>
                      <a:pt x="24048" y="3324"/>
                    </a:cubicBezTo>
                    <a:cubicBezTo>
                      <a:pt x="24041" y="3322"/>
                      <a:pt x="24033" y="3322"/>
                      <a:pt x="24025" y="3322"/>
                    </a:cubicBezTo>
                    <a:cubicBezTo>
                      <a:pt x="23563" y="3322"/>
                      <a:pt x="22116" y="5783"/>
                      <a:pt x="21259" y="6897"/>
                    </a:cubicBezTo>
                    <a:cubicBezTo>
                      <a:pt x="20387" y="8029"/>
                      <a:pt x="14810" y="9947"/>
                      <a:pt x="11760" y="10382"/>
                    </a:cubicBezTo>
                    <a:cubicBezTo>
                      <a:pt x="10956" y="10497"/>
                      <a:pt x="10241" y="10539"/>
                      <a:pt x="9625" y="10539"/>
                    </a:cubicBezTo>
                    <a:cubicBezTo>
                      <a:pt x="7903" y="10539"/>
                      <a:pt x="6948" y="10209"/>
                      <a:pt x="6948" y="10209"/>
                    </a:cubicBezTo>
                    <a:lnTo>
                      <a:pt x="8908" y="1854"/>
                    </a:lnTo>
                    <a:lnTo>
                      <a:pt x="29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44"/>
              <p:cNvSpPr/>
              <p:nvPr/>
            </p:nvSpPr>
            <p:spPr>
              <a:xfrm>
                <a:off x="2248131" y="3396642"/>
                <a:ext cx="112161" cy="102241"/>
              </a:xfrm>
              <a:custGeom>
                <a:rect b="b" l="l" r="r" t="t"/>
                <a:pathLst>
                  <a:path extrusionOk="0" h="4607" w="5054">
                    <a:moveTo>
                      <a:pt x="2766" y="1"/>
                    </a:moveTo>
                    <a:cubicBezTo>
                      <a:pt x="2599" y="1"/>
                      <a:pt x="2512" y="78"/>
                      <a:pt x="2474" y="136"/>
                    </a:cubicBezTo>
                    <a:cubicBezTo>
                      <a:pt x="2398" y="251"/>
                      <a:pt x="2514" y="600"/>
                      <a:pt x="2964" y="992"/>
                    </a:cubicBezTo>
                    <a:cubicBezTo>
                      <a:pt x="3413" y="1385"/>
                      <a:pt x="3748" y="2067"/>
                      <a:pt x="3748" y="2067"/>
                    </a:cubicBezTo>
                    <a:cubicBezTo>
                      <a:pt x="3748" y="2067"/>
                      <a:pt x="2774" y="1006"/>
                      <a:pt x="2194" y="847"/>
                    </a:cubicBezTo>
                    <a:cubicBezTo>
                      <a:pt x="2068" y="813"/>
                      <a:pt x="1950" y="797"/>
                      <a:pt x="1842" y="797"/>
                    </a:cubicBezTo>
                    <a:cubicBezTo>
                      <a:pt x="1455" y="797"/>
                      <a:pt x="1221" y="1000"/>
                      <a:pt x="1361" y="1239"/>
                    </a:cubicBezTo>
                    <a:cubicBezTo>
                      <a:pt x="1540" y="1544"/>
                      <a:pt x="2412" y="1863"/>
                      <a:pt x="2717" y="2226"/>
                    </a:cubicBezTo>
                    <a:cubicBezTo>
                      <a:pt x="3021" y="2590"/>
                      <a:pt x="3153" y="2908"/>
                      <a:pt x="3153" y="2908"/>
                    </a:cubicBezTo>
                    <a:cubicBezTo>
                      <a:pt x="3153" y="2908"/>
                      <a:pt x="1874" y="2168"/>
                      <a:pt x="1149" y="2038"/>
                    </a:cubicBezTo>
                    <a:cubicBezTo>
                      <a:pt x="1071" y="2024"/>
                      <a:pt x="1000" y="2017"/>
                      <a:pt x="935" y="2017"/>
                    </a:cubicBezTo>
                    <a:cubicBezTo>
                      <a:pt x="387" y="2017"/>
                      <a:pt x="275" y="2470"/>
                      <a:pt x="742" y="2677"/>
                    </a:cubicBezTo>
                    <a:cubicBezTo>
                      <a:pt x="1264" y="2908"/>
                      <a:pt x="2063" y="3345"/>
                      <a:pt x="2223" y="3562"/>
                    </a:cubicBezTo>
                    <a:cubicBezTo>
                      <a:pt x="1804" y="3553"/>
                      <a:pt x="1180" y="3469"/>
                      <a:pt x="734" y="3469"/>
                    </a:cubicBezTo>
                    <a:cubicBezTo>
                      <a:pt x="499" y="3469"/>
                      <a:pt x="313" y="3492"/>
                      <a:pt x="233" y="3562"/>
                    </a:cubicBezTo>
                    <a:cubicBezTo>
                      <a:pt x="1" y="3767"/>
                      <a:pt x="263" y="4260"/>
                      <a:pt x="2034" y="4565"/>
                    </a:cubicBezTo>
                    <a:cubicBezTo>
                      <a:pt x="2203" y="4594"/>
                      <a:pt x="2366" y="4607"/>
                      <a:pt x="2525" y="4607"/>
                    </a:cubicBezTo>
                    <a:cubicBezTo>
                      <a:pt x="4032" y="4607"/>
                      <a:pt x="5053" y="3419"/>
                      <a:pt x="5053" y="3419"/>
                    </a:cubicBezTo>
                    <a:cubicBezTo>
                      <a:pt x="5053" y="3419"/>
                      <a:pt x="4853" y="1283"/>
                      <a:pt x="3564" y="351"/>
                    </a:cubicBezTo>
                    <a:cubicBezTo>
                      <a:pt x="3193" y="82"/>
                      <a:pt x="2938" y="1"/>
                      <a:pt x="27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4"/>
              <p:cNvSpPr/>
              <p:nvPr/>
            </p:nvSpPr>
            <p:spPr>
              <a:xfrm>
                <a:off x="3320477" y="3674819"/>
                <a:ext cx="122103" cy="116045"/>
              </a:xfrm>
              <a:custGeom>
                <a:rect b="b" l="l" r="r" t="t"/>
                <a:pathLst>
                  <a:path extrusionOk="0" h="5229" w="5502">
                    <a:moveTo>
                      <a:pt x="3652" y="1"/>
                    </a:moveTo>
                    <a:lnTo>
                      <a:pt x="0" y="1892"/>
                    </a:lnTo>
                    <a:lnTo>
                      <a:pt x="1892" y="5229"/>
                    </a:lnTo>
                    <a:lnTo>
                      <a:pt x="5501" y="3258"/>
                    </a:lnTo>
                    <a:lnTo>
                      <a:pt x="36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44"/>
              <p:cNvSpPr/>
              <p:nvPr/>
            </p:nvSpPr>
            <p:spPr>
              <a:xfrm>
                <a:off x="3146580" y="3724374"/>
                <a:ext cx="377827" cy="224055"/>
              </a:xfrm>
              <a:custGeom>
                <a:rect b="b" l="l" r="r" t="t"/>
                <a:pathLst>
                  <a:path extrusionOk="0" h="10096" w="17025">
                    <a:moveTo>
                      <a:pt x="13277" y="1"/>
                    </a:moveTo>
                    <a:cubicBezTo>
                      <a:pt x="12780" y="1039"/>
                      <a:pt x="9274" y="2827"/>
                      <a:pt x="9274" y="2827"/>
                    </a:cubicBezTo>
                    <a:cubicBezTo>
                      <a:pt x="9274" y="2827"/>
                      <a:pt x="9191" y="4847"/>
                      <a:pt x="7477" y="5824"/>
                    </a:cubicBezTo>
                    <a:cubicBezTo>
                      <a:pt x="5762" y="6802"/>
                      <a:pt x="1998" y="5688"/>
                      <a:pt x="1061" y="7380"/>
                    </a:cubicBezTo>
                    <a:cubicBezTo>
                      <a:pt x="1" y="9297"/>
                      <a:pt x="4042" y="10095"/>
                      <a:pt x="6968" y="10095"/>
                    </a:cubicBezTo>
                    <a:cubicBezTo>
                      <a:pt x="7882" y="10095"/>
                      <a:pt x="8688" y="10017"/>
                      <a:pt x="9195" y="9871"/>
                    </a:cubicBezTo>
                    <a:cubicBezTo>
                      <a:pt x="11323" y="9256"/>
                      <a:pt x="16222" y="6845"/>
                      <a:pt x="16624" y="5934"/>
                    </a:cubicBezTo>
                    <a:cubicBezTo>
                      <a:pt x="17024" y="5023"/>
                      <a:pt x="16137" y="3927"/>
                      <a:pt x="15333" y="3123"/>
                    </a:cubicBezTo>
                    <a:cubicBezTo>
                      <a:pt x="14530" y="2320"/>
                      <a:pt x="13277" y="1"/>
                      <a:pt x="13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4"/>
              <p:cNvSpPr/>
              <p:nvPr/>
            </p:nvSpPr>
            <p:spPr>
              <a:xfrm>
                <a:off x="3149154" y="3820843"/>
                <a:ext cx="371236" cy="127540"/>
              </a:xfrm>
              <a:custGeom>
                <a:rect b="b" l="l" r="r" t="t"/>
                <a:pathLst>
                  <a:path extrusionOk="0" h="5747" w="16728">
                    <a:moveTo>
                      <a:pt x="16229" y="0"/>
                    </a:moveTo>
                    <a:cubicBezTo>
                      <a:pt x="16214" y="65"/>
                      <a:pt x="16192" y="131"/>
                      <a:pt x="16165" y="193"/>
                    </a:cubicBezTo>
                    <a:cubicBezTo>
                      <a:pt x="15764" y="1106"/>
                      <a:pt x="10865" y="3516"/>
                      <a:pt x="8737" y="4130"/>
                    </a:cubicBezTo>
                    <a:cubicBezTo>
                      <a:pt x="8231" y="4276"/>
                      <a:pt x="7428" y="4354"/>
                      <a:pt x="6515" y="4354"/>
                    </a:cubicBezTo>
                    <a:cubicBezTo>
                      <a:pt x="4499" y="4354"/>
                      <a:pt x="1952" y="3974"/>
                      <a:pt x="910" y="3110"/>
                    </a:cubicBezTo>
                    <a:lnTo>
                      <a:pt x="910" y="3110"/>
                    </a:lnTo>
                    <a:cubicBezTo>
                      <a:pt x="0" y="4970"/>
                      <a:pt x="3971" y="5747"/>
                      <a:pt x="6855" y="5747"/>
                    </a:cubicBezTo>
                    <a:cubicBezTo>
                      <a:pt x="7768" y="5747"/>
                      <a:pt x="8573" y="5669"/>
                      <a:pt x="9079" y="5523"/>
                    </a:cubicBezTo>
                    <a:cubicBezTo>
                      <a:pt x="11207" y="4909"/>
                      <a:pt x="16106" y="2499"/>
                      <a:pt x="16508" y="1586"/>
                    </a:cubicBezTo>
                    <a:cubicBezTo>
                      <a:pt x="16728" y="1087"/>
                      <a:pt x="16559" y="532"/>
                      <a:pt x="162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4"/>
              <p:cNvSpPr/>
              <p:nvPr/>
            </p:nvSpPr>
            <p:spPr>
              <a:xfrm>
                <a:off x="2893412" y="2854312"/>
                <a:ext cx="644182" cy="892538"/>
              </a:xfrm>
              <a:custGeom>
                <a:rect b="b" l="l" r="r" t="t"/>
                <a:pathLst>
                  <a:path extrusionOk="0" h="40218" w="29027">
                    <a:moveTo>
                      <a:pt x="6430" y="0"/>
                    </a:moveTo>
                    <a:cubicBezTo>
                      <a:pt x="5762" y="0"/>
                      <a:pt x="5130" y="100"/>
                      <a:pt x="4544" y="314"/>
                    </a:cubicBezTo>
                    <a:cubicBezTo>
                      <a:pt x="3342" y="754"/>
                      <a:pt x="1" y="10133"/>
                      <a:pt x="1448" y="13924"/>
                    </a:cubicBezTo>
                    <a:cubicBezTo>
                      <a:pt x="5244" y="23870"/>
                      <a:pt x="19395" y="40218"/>
                      <a:pt x="19395" y="40218"/>
                    </a:cubicBezTo>
                    <a:lnTo>
                      <a:pt x="23812" y="37965"/>
                    </a:lnTo>
                    <a:cubicBezTo>
                      <a:pt x="23812" y="37965"/>
                      <a:pt x="15222" y="14728"/>
                      <a:pt x="9950" y="12456"/>
                    </a:cubicBezTo>
                    <a:lnTo>
                      <a:pt x="9950" y="12456"/>
                    </a:lnTo>
                    <a:cubicBezTo>
                      <a:pt x="11953" y="12790"/>
                      <a:pt x="20864" y="16542"/>
                      <a:pt x="26108" y="16542"/>
                    </a:cubicBezTo>
                    <a:cubicBezTo>
                      <a:pt x="27321" y="16542"/>
                      <a:pt x="28337" y="16341"/>
                      <a:pt x="29026" y="15852"/>
                    </a:cubicBezTo>
                    <a:cubicBezTo>
                      <a:pt x="29026" y="15852"/>
                      <a:pt x="14860" y="0"/>
                      <a:pt x="6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4"/>
              <p:cNvSpPr/>
              <p:nvPr/>
            </p:nvSpPr>
            <p:spPr>
              <a:xfrm>
                <a:off x="3025189" y="3756553"/>
                <a:ext cx="106790" cy="91455"/>
              </a:xfrm>
              <a:custGeom>
                <a:rect b="b" l="l" r="r" t="t"/>
                <a:pathLst>
                  <a:path extrusionOk="0" h="4121" w="4812">
                    <a:moveTo>
                      <a:pt x="4387" y="0"/>
                    </a:moveTo>
                    <a:lnTo>
                      <a:pt x="1" y="1542"/>
                    </a:lnTo>
                    <a:lnTo>
                      <a:pt x="719" y="4120"/>
                    </a:lnTo>
                    <a:lnTo>
                      <a:pt x="4812" y="3721"/>
                    </a:lnTo>
                    <a:lnTo>
                      <a:pt x="43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4"/>
              <p:cNvSpPr/>
              <p:nvPr/>
            </p:nvSpPr>
            <p:spPr>
              <a:xfrm>
                <a:off x="2790396" y="2890663"/>
                <a:ext cx="1234125" cy="910580"/>
              </a:xfrm>
              <a:custGeom>
                <a:rect b="b" l="l" r="r" t="t"/>
                <a:pathLst>
                  <a:path extrusionOk="0" h="41031" w="55610">
                    <a:moveTo>
                      <a:pt x="6173" y="0"/>
                    </a:moveTo>
                    <a:cubicBezTo>
                      <a:pt x="5860" y="0"/>
                      <a:pt x="5561" y="42"/>
                      <a:pt x="5279" y="130"/>
                    </a:cubicBezTo>
                    <a:cubicBezTo>
                      <a:pt x="1386" y="1349"/>
                      <a:pt x="0" y="6185"/>
                      <a:pt x="344" y="10228"/>
                    </a:cubicBezTo>
                    <a:cubicBezTo>
                      <a:pt x="1244" y="20835"/>
                      <a:pt x="10335" y="41030"/>
                      <a:pt x="10335" y="41030"/>
                    </a:cubicBezTo>
                    <a:lnTo>
                      <a:pt x="15243" y="39434"/>
                    </a:lnTo>
                    <a:cubicBezTo>
                      <a:pt x="15243" y="39434"/>
                      <a:pt x="13408" y="16325"/>
                      <a:pt x="8968" y="12685"/>
                    </a:cubicBezTo>
                    <a:lnTo>
                      <a:pt x="8968" y="12685"/>
                    </a:lnTo>
                    <a:cubicBezTo>
                      <a:pt x="13882" y="15026"/>
                      <a:pt x="25772" y="31014"/>
                      <a:pt x="39551" y="31014"/>
                    </a:cubicBezTo>
                    <a:cubicBezTo>
                      <a:pt x="40883" y="31014"/>
                      <a:pt x="42232" y="30865"/>
                      <a:pt x="43595" y="30539"/>
                    </a:cubicBezTo>
                    <a:cubicBezTo>
                      <a:pt x="55610" y="27668"/>
                      <a:pt x="49976" y="13162"/>
                      <a:pt x="49976" y="13162"/>
                    </a:cubicBezTo>
                    <a:cubicBezTo>
                      <a:pt x="49976" y="13162"/>
                      <a:pt x="41802" y="10255"/>
                      <a:pt x="36401" y="10255"/>
                    </a:cubicBezTo>
                    <a:cubicBezTo>
                      <a:pt x="34616" y="10255"/>
                      <a:pt x="33133" y="10573"/>
                      <a:pt x="32349" y="11419"/>
                    </a:cubicBezTo>
                    <a:cubicBezTo>
                      <a:pt x="31512" y="12324"/>
                      <a:pt x="30762" y="12688"/>
                      <a:pt x="29999" y="12688"/>
                    </a:cubicBezTo>
                    <a:cubicBezTo>
                      <a:pt x="27889" y="12688"/>
                      <a:pt x="25676" y="9904"/>
                      <a:pt x="21232" y="8060"/>
                    </a:cubicBezTo>
                    <a:cubicBezTo>
                      <a:pt x="15654" y="5747"/>
                      <a:pt x="9870" y="0"/>
                      <a:pt x="61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4"/>
              <p:cNvSpPr/>
              <p:nvPr/>
            </p:nvSpPr>
            <p:spPr>
              <a:xfrm>
                <a:off x="2765874" y="3817692"/>
                <a:ext cx="406611" cy="166710"/>
              </a:xfrm>
              <a:custGeom>
                <a:rect b="b" l="l" r="r" t="t"/>
                <a:pathLst>
                  <a:path extrusionOk="0" h="7512" w="18322">
                    <a:moveTo>
                      <a:pt x="16843" y="1"/>
                    </a:moveTo>
                    <a:cubicBezTo>
                      <a:pt x="15979" y="761"/>
                      <a:pt x="12053" y="1031"/>
                      <a:pt x="12053" y="1031"/>
                    </a:cubicBezTo>
                    <a:cubicBezTo>
                      <a:pt x="12053" y="1031"/>
                      <a:pt x="10203" y="2792"/>
                      <a:pt x="8242" y="3020"/>
                    </a:cubicBezTo>
                    <a:cubicBezTo>
                      <a:pt x="6281" y="3248"/>
                      <a:pt x="3264" y="3266"/>
                      <a:pt x="1633" y="4309"/>
                    </a:cubicBezTo>
                    <a:cubicBezTo>
                      <a:pt x="1" y="5351"/>
                      <a:pt x="1719" y="7130"/>
                      <a:pt x="3915" y="7399"/>
                    </a:cubicBezTo>
                    <a:cubicBezTo>
                      <a:pt x="4527" y="7474"/>
                      <a:pt x="5804" y="7512"/>
                      <a:pt x="7342" y="7512"/>
                    </a:cubicBezTo>
                    <a:cubicBezTo>
                      <a:pt x="11327" y="7512"/>
                      <a:pt x="17071" y="7262"/>
                      <a:pt x="17595" y="6770"/>
                    </a:cubicBezTo>
                    <a:cubicBezTo>
                      <a:pt x="18322" y="6089"/>
                      <a:pt x="17934" y="4733"/>
                      <a:pt x="17510" y="3679"/>
                    </a:cubicBezTo>
                    <a:cubicBezTo>
                      <a:pt x="17087" y="2624"/>
                      <a:pt x="16843" y="1"/>
                      <a:pt x="16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4"/>
              <p:cNvSpPr/>
              <p:nvPr/>
            </p:nvSpPr>
            <p:spPr>
              <a:xfrm>
                <a:off x="2771910" y="3918977"/>
                <a:ext cx="394472" cy="65446"/>
              </a:xfrm>
              <a:custGeom>
                <a:rect b="b" l="l" r="r" t="t"/>
                <a:pathLst>
                  <a:path extrusionOk="0" h="2949" w="17775">
                    <a:moveTo>
                      <a:pt x="1042" y="1"/>
                    </a:moveTo>
                    <a:lnTo>
                      <a:pt x="1042" y="1"/>
                    </a:lnTo>
                    <a:cubicBezTo>
                      <a:pt x="1" y="1055"/>
                      <a:pt x="1618" y="2587"/>
                      <a:pt x="3643" y="2837"/>
                    </a:cubicBezTo>
                    <a:cubicBezTo>
                      <a:pt x="4255" y="2911"/>
                      <a:pt x="5531" y="2949"/>
                      <a:pt x="7069" y="2949"/>
                    </a:cubicBezTo>
                    <a:cubicBezTo>
                      <a:pt x="11054" y="2949"/>
                      <a:pt x="16799" y="2699"/>
                      <a:pt x="17323" y="2206"/>
                    </a:cubicBezTo>
                    <a:cubicBezTo>
                      <a:pt x="17697" y="1857"/>
                      <a:pt x="17774" y="1329"/>
                      <a:pt x="17706" y="756"/>
                    </a:cubicBezTo>
                    <a:lnTo>
                      <a:pt x="17706" y="756"/>
                    </a:lnTo>
                    <a:cubicBezTo>
                      <a:pt x="17656" y="836"/>
                      <a:pt x="17595" y="910"/>
                      <a:pt x="17526" y="977"/>
                    </a:cubicBezTo>
                    <a:cubicBezTo>
                      <a:pt x="17002" y="1468"/>
                      <a:pt x="11260" y="1718"/>
                      <a:pt x="7276" y="1718"/>
                    </a:cubicBezTo>
                    <a:cubicBezTo>
                      <a:pt x="5736" y="1718"/>
                      <a:pt x="4459" y="1681"/>
                      <a:pt x="3846" y="1606"/>
                    </a:cubicBezTo>
                    <a:cubicBezTo>
                      <a:pt x="2543" y="1445"/>
                      <a:pt x="1408" y="754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4"/>
              <p:cNvSpPr/>
              <p:nvPr/>
            </p:nvSpPr>
            <p:spPr>
              <a:xfrm>
                <a:off x="2991745" y="2240923"/>
                <a:ext cx="250176" cy="370437"/>
              </a:xfrm>
              <a:custGeom>
                <a:rect b="b" l="l" r="r" t="t"/>
                <a:pathLst>
                  <a:path extrusionOk="0" h="16692" w="11273">
                    <a:moveTo>
                      <a:pt x="1290" y="0"/>
                    </a:moveTo>
                    <a:cubicBezTo>
                      <a:pt x="1071" y="0"/>
                      <a:pt x="888" y="38"/>
                      <a:pt x="748" y="112"/>
                    </a:cubicBezTo>
                    <a:cubicBezTo>
                      <a:pt x="1" y="511"/>
                      <a:pt x="1316" y="13582"/>
                      <a:pt x="3325" y="14971"/>
                    </a:cubicBezTo>
                    <a:cubicBezTo>
                      <a:pt x="3325" y="14971"/>
                      <a:pt x="3612" y="14900"/>
                      <a:pt x="4044" y="14900"/>
                    </a:cubicBezTo>
                    <a:cubicBezTo>
                      <a:pt x="4872" y="14900"/>
                      <a:pt x="6231" y="15162"/>
                      <a:pt x="7113" y="16691"/>
                    </a:cubicBezTo>
                    <a:cubicBezTo>
                      <a:pt x="9079" y="15389"/>
                      <a:pt x="11272" y="10560"/>
                      <a:pt x="11272" y="10560"/>
                    </a:cubicBezTo>
                    <a:cubicBezTo>
                      <a:pt x="11272" y="10560"/>
                      <a:pt x="7357" y="5892"/>
                      <a:pt x="5506" y="2366"/>
                    </a:cubicBezTo>
                    <a:cubicBezTo>
                      <a:pt x="3892" y="730"/>
                      <a:pt x="2249" y="0"/>
                      <a:pt x="1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4"/>
              <p:cNvSpPr/>
              <p:nvPr/>
            </p:nvSpPr>
            <p:spPr>
              <a:xfrm>
                <a:off x="2771910" y="2177143"/>
                <a:ext cx="326829" cy="475852"/>
              </a:xfrm>
              <a:custGeom>
                <a:rect b="b" l="l" r="r" t="t"/>
                <a:pathLst>
                  <a:path extrusionOk="0" h="21442" w="14727">
                    <a:moveTo>
                      <a:pt x="7825" y="0"/>
                    </a:moveTo>
                    <a:cubicBezTo>
                      <a:pt x="7613" y="0"/>
                      <a:pt x="7378" y="20"/>
                      <a:pt x="7115" y="62"/>
                    </a:cubicBezTo>
                    <a:cubicBezTo>
                      <a:pt x="3254" y="682"/>
                      <a:pt x="1" y="4770"/>
                      <a:pt x="594" y="8241"/>
                    </a:cubicBezTo>
                    <a:cubicBezTo>
                      <a:pt x="594" y="8241"/>
                      <a:pt x="1514" y="13314"/>
                      <a:pt x="2383" y="13394"/>
                    </a:cubicBezTo>
                    <a:cubicBezTo>
                      <a:pt x="3251" y="13476"/>
                      <a:pt x="2960" y="14693"/>
                      <a:pt x="2918" y="15551"/>
                    </a:cubicBezTo>
                    <a:cubicBezTo>
                      <a:pt x="2878" y="16408"/>
                      <a:pt x="2809" y="17331"/>
                      <a:pt x="3248" y="17617"/>
                    </a:cubicBezTo>
                    <a:cubicBezTo>
                      <a:pt x="3348" y="17683"/>
                      <a:pt x="3492" y="17708"/>
                      <a:pt x="3654" y="17708"/>
                    </a:cubicBezTo>
                    <a:cubicBezTo>
                      <a:pt x="4199" y="17708"/>
                      <a:pt x="4952" y="17420"/>
                      <a:pt x="4952" y="17420"/>
                    </a:cubicBezTo>
                    <a:cubicBezTo>
                      <a:pt x="4952" y="17420"/>
                      <a:pt x="5407" y="18057"/>
                      <a:pt x="5380" y="18290"/>
                    </a:cubicBezTo>
                    <a:cubicBezTo>
                      <a:pt x="5434" y="18429"/>
                      <a:pt x="5603" y="18467"/>
                      <a:pt x="5773" y="18467"/>
                    </a:cubicBezTo>
                    <a:cubicBezTo>
                      <a:pt x="5980" y="18467"/>
                      <a:pt x="6187" y="18411"/>
                      <a:pt x="6187" y="18411"/>
                    </a:cubicBezTo>
                    <a:cubicBezTo>
                      <a:pt x="6187" y="18411"/>
                      <a:pt x="7329" y="17171"/>
                      <a:pt x="7526" y="16599"/>
                    </a:cubicBezTo>
                    <a:lnTo>
                      <a:pt x="7526" y="16599"/>
                    </a:lnTo>
                    <a:cubicBezTo>
                      <a:pt x="8403" y="18071"/>
                      <a:pt x="6852" y="19041"/>
                      <a:pt x="6723" y="19144"/>
                    </a:cubicBezTo>
                    <a:cubicBezTo>
                      <a:pt x="6615" y="19230"/>
                      <a:pt x="6781" y="19441"/>
                      <a:pt x="7057" y="19441"/>
                    </a:cubicBezTo>
                    <a:cubicBezTo>
                      <a:pt x="7114" y="19441"/>
                      <a:pt x="7176" y="19432"/>
                      <a:pt x="7241" y="19411"/>
                    </a:cubicBezTo>
                    <a:cubicBezTo>
                      <a:pt x="7282" y="19397"/>
                      <a:pt x="7325" y="19391"/>
                      <a:pt x="7369" y="19391"/>
                    </a:cubicBezTo>
                    <a:cubicBezTo>
                      <a:pt x="7730" y="19391"/>
                      <a:pt x="8162" y="19838"/>
                      <a:pt x="8220" y="20680"/>
                    </a:cubicBezTo>
                    <a:cubicBezTo>
                      <a:pt x="8252" y="21140"/>
                      <a:pt x="8680" y="21441"/>
                      <a:pt x="9250" y="21441"/>
                    </a:cubicBezTo>
                    <a:cubicBezTo>
                      <a:pt x="9851" y="21441"/>
                      <a:pt x="10609" y="21107"/>
                      <a:pt x="11228" y="20272"/>
                    </a:cubicBezTo>
                    <a:cubicBezTo>
                      <a:pt x="12435" y="18642"/>
                      <a:pt x="14548" y="16677"/>
                      <a:pt x="14637" y="15326"/>
                    </a:cubicBezTo>
                    <a:cubicBezTo>
                      <a:pt x="14726" y="13975"/>
                      <a:pt x="12739" y="11218"/>
                      <a:pt x="12739" y="11218"/>
                    </a:cubicBezTo>
                    <a:cubicBezTo>
                      <a:pt x="12739" y="11218"/>
                      <a:pt x="11605" y="9152"/>
                      <a:pt x="10293" y="6369"/>
                    </a:cubicBezTo>
                    <a:cubicBezTo>
                      <a:pt x="9069" y="3774"/>
                      <a:pt x="10719" y="0"/>
                      <a:pt x="78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4"/>
              <p:cNvSpPr/>
              <p:nvPr/>
            </p:nvSpPr>
            <p:spPr>
              <a:xfrm>
                <a:off x="2687957" y="2142590"/>
                <a:ext cx="499908" cy="530112"/>
              </a:xfrm>
              <a:custGeom>
                <a:rect b="b" l="l" r="r" t="t"/>
                <a:pathLst>
                  <a:path extrusionOk="0" h="23887" w="22526">
                    <a:moveTo>
                      <a:pt x="9708" y="0"/>
                    </a:moveTo>
                    <a:cubicBezTo>
                      <a:pt x="8178" y="0"/>
                      <a:pt x="6792" y="689"/>
                      <a:pt x="5628" y="1856"/>
                    </a:cubicBezTo>
                    <a:cubicBezTo>
                      <a:pt x="3659" y="3828"/>
                      <a:pt x="0" y="7195"/>
                      <a:pt x="2856" y="12550"/>
                    </a:cubicBezTo>
                    <a:cubicBezTo>
                      <a:pt x="3935" y="11943"/>
                      <a:pt x="4651" y="11127"/>
                      <a:pt x="4651" y="11127"/>
                    </a:cubicBezTo>
                    <a:cubicBezTo>
                      <a:pt x="4651" y="11127"/>
                      <a:pt x="6652" y="9912"/>
                      <a:pt x="7425" y="8066"/>
                    </a:cubicBezTo>
                    <a:cubicBezTo>
                      <a:pt x="7601" y="7644"/>
                      <a:pt x="7760" y="7475"/>
                      <a:pt x="7901" y="7475"/>
                    </a:cubicBezTo>
                    <a:cubicBezTo>
                      <a:pt x="8378" y="7475"/>
                      <a:pt x="8645" y="9416"/>
                      <a:pt x="8659" y="10134"/>
                    </a:cubicBezTo>
                    <a:cubicBezTo>
                      <a:pt x="8677" y="11063"/>
                      <a:pt x="10163" y="11238"/>
                      <a:pt x="11042" y="11363"/>
                    </a:cubicBezTo>
                    <a:cubicBezTo>
                      <a:pt x="11921" y="11487"/>
                      <a:pt x="13005" y="13804"/>
                      <a:pt x="12814" y="14742"/>
                    </a:cubicBezTo>
                    <a:cubicBezTo>
                      <a:pt x="12623" y="15680"/>
                      <a:pt x="11942" y="16528"/>
                      <a:pt x="12909" y="17517"/>
                    </a:cubicBezTo>
                    <a:cubicBezTo>
                      <a:pt x="13876" y="18506"/>
                      <a:pt x="14212" y="20205"/>
                      <a:pt x="13482" y="21022"/>
                    </a:cubicBezTo>
                    <a:cubicBezTo>
                      <a:pt x="12930" y="21640"/>
                      <a:pt x="12602" y="21912"/>
                      <a:pt x="12269" y="21912"/>
                    </a:cubicBezTo>
                    <a:cubicBezTo>
                      <a:pt x="12162" y="21912"/>
                      <a:pt x="12054" y="21884"/>
                      <a:pt x="11938" y="21830"/>
                    </a:cubicBezTo>
                    <a:lnTo>
                      <a:pt x="11938" y="21830"/>
                    </a:lnTo>
                    <a:cubicBezTo>
                      <a:pt x="11912" y="22896"/>
                      <a:pt x="12708" y="23886"/>
                      <a:pt x="12708" y="23886"/>
                    </a:cubicBezTo>
                    <a:cubicBezTo>
                      <a:pt x="12708" y="23886"/>
                      <a:pt x="14072" y="23738"/>
                      <a:pt x="15728" y="22382"/>
                    </a:cubicBezTo>
                    <a:cubicBezTo>
                      <a:pt x="17385" y="21028"/>
                      <a:pt x="18544" y="18157"/>
                      <a:pt x="18282" y="17457"/>
                    </a:cubicBezTo>
                    <a:cubicBezTo>
                      <a:pt x="18021" y="16757"/>
                      <a:pt x="16298" y="16718"/>
                      <a:pt x="15359" y="15382"/>
                    </a:cubicBezTo>
                    <a:cubicBezTo>
                      <a:pt x="14423" y="14047"/>
                      <a:pt x="12375" y="9794"/>
                      <a:pt x="13824" y="8765"/>
                    </a:cubicBezTo>
                    <a:cubicBezTo>
                      <a:pt x="14366" y="8379"/>
                      <a:pt x="14761" y="8242"/>
                      <a:pt x="15085" y="8242"/>
                    </a:cubicBezTo>
                    <a:cubicBezTo>
                      <a:pt x="15628" y="8242"/>
                      <a:pt x="15975" y="8625"/>
                      <a:pt x="16486" y="8870"/>
                    </a:cubicBezTo>
                    <a:cubicBezTo>
                      <a:pt x="17304" y="9261"/>
                      <a:pt x="18269" y="11267"/>
                      <a:pt x="19595" y="11829"/>
                    </a:cubicBezTo>
                    <a:cubicBezTo>
                      <a:pt x="20071" y="12030"/>
                      <a:pt x="20582" y="12095"/>
                      <a:pt x="21042" y="12095"/>
                    </a:cubicBezTo>
                    <a:cubicBezTo>
                      <a:pt x="21866" y="12095"/>
                      <a:pt x="22526" y="11888"/>
                      <a:pt x="22526" y="11888"/>
                    </a:cubicBezTo>
                    <a:cubicBezTo>
                      <a:pt x="22526" y="11888"/>
                      <a:pt x="19884" y="6840"/>
                      <a:pt x="19268" y="5041"/>
                    </a:cubicBezTo>
                    <a:cubicBezTo>
                      <a:pt x="18693" y="3365"/>
                      <a:pt x="17033" y="1021"/>
                      <a:pt x="13795" y="1021"/>
                    </a:cubicBezTo>
                    <a:cubicBezTo>
                      <a:pt x="13559" y="1021"/>
                      <a:pt x="13315" y="1033"/>
                      <a:pt x="13063" y="1059"/>
                    </a:cubicBezTo>
                    <a:cubicBezTo>
                      <a:pt x="11893" y="330"/>
                      <a:pt x="10766" y="0"/>
                      <a:pt x="97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4"/>
              <p:cNvSpPr/>
              <p:nvPr/>
            </p:nvSpPr>
            <p:spPr>
              <a:xfrm>
                <a:off x="2769136" y="2142568"/>
                <a:ext cx="418728" cy="515110"/>
              </a:xfrm>
              <a:custGeom>
                <a:rect b="b" l="l" r="r" t="t"/>
                <a:pathLst>
                  <a:path extrusionOk="0" h="23211" w="18868">
                    <a:moveTo>
                      <a:pt x="6049" y="1"/>
                    </a:moveTo>
                    <a:cubicBezTo>
                      <a:pt x="4520" y="1"/>
                      <a:pt x="3134" y="689"/>
                      <a:pt x="1970" y="1855"/>
                    </a:cubicBezTo>
                    <a:cubicBezTo>
                      <a:pt x="1" y="3829"/>
                      <a:pt x="993" y="11128"/>
                      <a:pt x="993" y="11128"/>
                    </a:cubicBezTo>
                    <a:cubicBezTo>
                      <a:pt x="993" y="11128"/>
                      <a:pt x="2994" y="9913"/>
                      <a:pt x="3767" y="8067"/>
                    </a:cubicBezTo>
                    <a:cubicBezTo>
                      <a:pt x="4053" y="7383"/>
                      <a:pt x="4446" y="7130"/>
                      <a:pt x="4827" y="7130"/>
                    </a:cubicBezTo>
                    <a:cubicBezTo>
                      <a:pt x="5476" y="7130"/>
                      <a:pt x="6093" y="7860"/>
                      <a:pt x="6104" y="8445"/>
                    </a:cubicBezTo>
                    <a:cubicBezTo>
                      <a:pt x="6123" y="9374"/>
                      <a:pt x="7342" y="10575"/>
                      <a:pt x="8221" y="10699"/>
                    </a:cubicBezTo>
                    <a:cubicBezTo>
                      <a:pt x="9099" y="10824"/>
                      <a:pt x="9788" y="14211"/>
                      <a:pt x="9596" y="15148"/>
                    </a:cubicBezTo>
                    <a:cubicBezTo>
                      <a:pt x="9406" y="16086"/>
                      <a:pt x="8284" y="16529"/>
                      <a:pt x="9251" y="17518"/>
                    </a:cubicBezTo>
                    <a:cubicBezTo>
                      <a:pt x="10219" y="18507"/>
                      <a:pt x="10555" y="20206"/>
                      <a:pt x="9825" y="21023"/>
                    </a:cubicBezTo>
                    <a:cubicBezTo>
                      <a:pt x="9744" y="21112"/>
                      <a:pt x="9672" y="21192"/>
                      <a:pt x="9600" y="21267"/>
                    </a:cubicBezTo>
                    <a:cubicBezTo>
                      <a:pt x="9898" y="21986"/>
                      <a:pt x="10326" y="22646"/>
                      <a:pt x="10863" y="23210"/>
                    </a:cubicBezTo>
                    <a:cubicBezTo>
                      <a:pt x="11289" y="22970"/>
                      <a:pt x="11693" y="22694"/>
                      <a:pt x="12070" y="22383"/>
                    </a:cubicBezTo>
                    <a:cubicBezTo>
                      <a:pt x="13726" y="21029"/>
                      <a:pt x="14886" y="18157"/>
                      <a:pt x="14624" y="17457"/>
                    </a:cubicBezTo>
                    <a:cubicBezTo>
                      <a:pt x="14363" y="16757"/>
                      <a:pt x="12640" y="16719"/>
                      <a:pt x="11701" y="15383"/>
                    </a:cubicBezTo>
                    <a:cubicBezTo>
                      <a:pt x="10765" y="14048"/>
                      <a:pt x="8717" y="9794"/>
                      <a:pt x="10166" y="8764"/>
                    </a:cubicBezTo>
                    <a:cubicBezTo>
                      <a:pt x="10707" y="8379"/>
                      <a:pt x="11102" y="8242"/>
                      <a:pt x="11427" y="8242"/>
                    </a:cubicBezTo>
                    <a:cubicBezTo>
                      <a:pt x="11970" y="8242"/>
                      <a:pt x="12317" y="8626"/>
                      <a:pt x="12828" y="8870"/>
                    </a:cubicBezTo>
                    <a:cubicBezTo>
                      <a:pt x="13646" y="9261"/>
                      <a:pt x="14611" y="11267"/>
                      <a:pt x="15937" y="11830"/>
                    </a:cubicBezTo>
                    <a:cubicBezTo>
                      <a:pt x="16413" y="12031"/>
                      <a:pt x="16924" y="12096"/>
                      <a:pt x="17384" y="12096"/>
                    </a:cubicBezTo>
                    <a:cubicBezTo>
                      <a:pt x="18208" y="12096"/>
                      <a:pt x="18868" y="11889"/>
                      <a:pt x="18868" y="11889"/>
                    </a:cubicBezTo>
                    <a:cubicBezTo>
                      <a:pt x="18868" y="11889"/>
                      <a:pt x="16226" y="6839"/>
                      <a:pt x="15610" y="5042"/>
                    </a:cubicBezTo>
                    <a:cubicBezTo>
                      <a:pt x="15036" y="3366"/>
                      <a:pt x="13374" y="1021"/>
                      <a:pt x="10135" y="1021"/>
                    </a:cubicBezTo>
                    <a:cubicBezTo>
                      <a:pt x="9900" y="1021"/>
                      <a:pt x="9657" y="1033"/>
                      <a:pt x="9405" y="1059"/>
                    </a:cubicBezTo>
                    <a:cubicBezTo>
                      <a:pt x="8235" y="330"/>
                      <a:pt x="7108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4"/>
              <p:cNvSpPr/>
              <p:nvPr/>
            </p:nvSpPr>
            <p:spPr>
              <a:xfrm>
                <a:off x="2975434" y="2315688"/>
                <a:ext cx="95827" cy="113714"/>
              </a:xfrm>
              <a:custGeom>
                <a:rect b="b" l="l" r="r" t="t"/>
                <a:pathLst>
                  <a:path extrusionOk="0" h="5124" w="4318">
                    <a:moveTo>
                      <a:pt x="1336" y="1"/>
                    </a:moveTo>
                    <a:cubicBezTo>
                      <a:pt x="0" y="1"/>
                      <a:pt x="219" y="1960"/>
                      <a:pt x="558" y="2359"/>
                    </a:cubicBezTo>
                    <a:cubicBezTo>
                      <a:pt x="917" y="2779"/>
                      <a:pt x="1802" y="3832"/>
                      <a:pt x="1802" y="3832"/>
                    </a:cubicBezTo>
                    <a:cubicBezTo>
                      <a:pt x="1802" y="3832"/>
                      <a:pt x="2208" y="4551"/>
                      <a:pt x="2659" y="5004"/>
                    </a:cubicBezTo>
                    <a:cubicBezTo>
                      <a:pt x="2740" y="5086"/>
                      <a:pt x="2847" y="5124"/>
                      <a:pt x="2967" y="5124"/>
                    </a:cubicBezTo>
                    <a:cubicBezTo>
                      <a:pt x="3510" y="5124"/>
                      <a:pt x="4318" y="4358"/>
                      <a:pt x="4238" y="3509"/>
                    </a:cubicBezTo>
                    <a:cubicBezTo>
                      <a:pt x="4140" y="2472"/>
                      <a:pt x="3145" y="246"/>
                      <a:pt x="1562" y="18"/>
                    </a:cubicBezTo>
                    <a:cubicBezTo>
                      <a:pt x="1482" y="6"/>
                      <a:pt x="1407" y="1"/>
                      <a:pt x="13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4"/>
              <p:cNvSpPr/>
              <p:nvPr/>
            </p:nvSpPr>
            <p:spPr>
              <a:xfrm>
                <a:off x="2637714" y="2202464"/>
                <a:ext cx="668593" cy="148668"/>
              </a:xfrm>
              <a:custGeom>
                <a:rect b="b" l="l" r="r" t="t"/>
                <a:pathLst>
                  <a:path extrusionOk="0" h="6699" w="30127">
                    <a:moveTo>
                      <a:pt x="3209" y="1"/>
                    </a:moveTo>
                    <a:cubicBezTo>
                      <a:pt x="2173" y="1"/>
                      <a:pt x="1333" y="215"/>
                      <a:pt x="1114" y="903"/>
                    </a:cubicBezTo>
                    <a:cubicBezTo>
                      <a:pt x="1" y="4395"/>
                      <a:pt x="15349" y="6699"/>
                      <a:pt x="22483" y="6699"/>
                    </a:cubicBezTo>
                    <a:cubicBezTo>
                      <a:pt x="22986" y="6699"/>
                      <a:pt x="23448" y="6687"/>
                      <a:pt x="23861" y="6664"/>
                    </a:cubicBezTo>
                    <a:cubicBezTo>
                      <a:pt x="30127" y="6311"/>
                      <a:pt x="27774" y="3839"/>
                      <a:pt x="20986" y="2713"/>
                    </a:cubicBezTo>
                    <a:lnTo>
                      <a:pt x="9313" y="1294"/>
                    </a:lnTo>
                    <a:cubicBezTo>
                      <a:pt x="9313" y="1294"/>
                      <a:pt x="8135" y="599"/>
                      <a:pt x="7853" y="580"/>
                    </a:cubicBezTo>
                    <a:cubicBezTo>
                      <a:pt x="6885" y="514"/>
                      <a:pt x="4812" y="1"/>
                      <a:pt x="3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4"/>
              <p:cNvSpPr/>
              <p:nvPr/>
            </p:nvSpPr>
            <p:spPr>
              <a:xfrm>
                <a:off x="2767538" y="2083936"/>
                <a:ext cx="380047" cy="217265"/>
              </a:xfrm>
              <a:custGeom>
                <a:rect b="b" l="l" r="r" t="t"/>
                <a:pathLst>
                  <a:path extrusionOk="0" h="9790" w="17125">
                    <a:moveTo>
                      <a:pt x="4882" y="1"/>
                    </a:moveTo>
                    <a:cubicBezTo>
                      <a:pt x="4174" y="1"/>
                      <a:pt x="3692" y="87"/>
                      <a:pt x="3580" y="296"/>
                    </a:cubicBezTo>
                    <a:cubicBezTo>
                      <a:pt x="3075" y="1243"/>
                      <a:pt x="752" y="6086"/>
                      <a:pt x="752" y="6086"/>
                    </a:cubicBezTo>
                    <a:cubicBezTo>
                      <a:pt x="1" y="7429"/>
                      <a:pt x="5371" y="8727"/>
                      <a:pt x="9280" y="9178"/>
                    </a:cubicBezTo>
                    <a:cubicBezTo>
                      <a:pt x="11679" y="9455"/>
                      <a:pt x="13531" y="9790"/>
                      <a:pt x="14810" y="9790"/>
                    </a:cubicBezTo>
                    <a:cubicBezTo>
                      <a:pt x="15614" y="9790"/>
                      <a:pt x="16191" y="9657"/>
                      <a:pt x="16536" y="9295"/>
                    </a:cubicBezTo>
                    <a:cubicBezTo>
                      <a:pt x="17125" y="5259"/>
                      <a:pt x="16570" y="2161"/>
                      <a:pt x="14449" y="1565"/>
                    </a:cubicBezTo>
                    <a:cubicBezTo>
                      <a:pt x="12686" y="1069"/>
                      <a:pt x="7380" y="1"/>
                      <a:pt x="4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44"/>
              <p:cNvSpPr/>
              <p:nvPr/>
            </p:nvSpPr>
            <p:spPr>
              <a:xfrm>
                <a:off x="2762434" y="2703828"/>
                <a:ext cx="581799" cy="424853"/>
              </a:xfrm>
              <a:custGeom>
                <a:rect b="b" l="l" r="r" t="t"/>
                <a:pathLst>
                  <a:path extrusionOk="0" h="19144" w="26216">
                    <a:moveTo>
                      <a:pt x="6207" y="0"/>
                    </a:moveTo>
                    <a:cubicBezTo>
                      <a:pt x="5903" y="0"/>
                      <a:pt x="5585" y="24"/>
                      <a:pt x="5252" y="49"/>
                    </a:cubicBezTo>
                    <a:cubicBezTo>
                      <a:pt x="4858" y="79"/>
                      <a:pt x="4253" y="86"/>
                      <a:pt x="3606" y="86"/>
                    </a:cubicBezTo>
                    <a:cubicBezTo>
                      <a:pt x="3057" y="86"/>
                      <a:pt x="2477" y="81"/>
                      <a:pt x="1971" y="81"/>
                    </a:cubicBezTo>
                    <a:cubicBezTo>
                      <a:pt x="1406" y="81"/>
                      <a:pt x="934" y="87"/>
                      <a:pt x="698" y="113"/>
                    </a:cubicBezTo>
                    <a:cubicBezTo>
                      <a:pt x="0" y="191"/>
                      <a:pt x="330" y="257"/>
                      <a:pt x="623" y="376"/>
                    </a:cubicBezTo>
                    <a:cubicBezTo>
                      <a:pt x="914" y="495"/>
                      <a:pt x="2801" y="776"/>
                      <a:pt x="2801" y="776"/>
                    </a:cubicBezTo>
                    <a:cubicBezTo>
                      <a:pt x="2801" y="776"/>
                      <a:pt x="1738" y="825"/>
                      <a:pt x="1360" y="1134"/>
                    </a:cubicBezTo>
                    <a:cubicBezTo>
                      <a:pt x="983" y="1443"/>
                      <a:pt x="0" y="1114"/>
                      <a:pt x="834" y="2437"/>
                    </a:cubicBezTo>
                    <a:cubicBezTo>
                      <a:pt x="230" y="4045"/>
                      <a:pt x="2310" y="3517"/>
                      <a:pt x="3027" y="3805"/>
                    </a:cubicBezTo>
                    <a:cubicBezTo>
                      <a:pt x="3111" y="4143"/>
                      <a:pt x="3585" y="4744"/>
                      <a:pt x="4411" y="5183"/>
                    </a:cubicBezTo>
                    <a:cubicBezTo>
                      <a:pt x="5235" y="5624"/>
                      <a:pt x="7230" y="5415"/>
                      <a:pt x="8260" y="5518"/>
                    </a:cubicBezTo>
                    <a:cubicBezTo>
                      <a:pt x="9290" y="5622"/>
                      <a:pt x="10435" y="7059"/>
                      <a:pt x="12247" y="9694"/>
                    </a:cubicBezTo>
                    <a:cubicBezTo>
                      <a:pt x="14036" y="12296"/>
                      <a:pt x="20141" y="19144"/>
                      <a:pt x="22367" y="19144"/>
                    </a:cubicBezTo>
                    <a:cubicBezTo>
                      <a:pt x="22395" y="19144"/>
                      <a:pt x="22422" y="19143"/>
                      <a:pt x="22449" y="19141"/>
                    </a:cubicBezTo>
                    <a:cubicBezTo>
                      <a:pt x="24602" y="18964"/>
                      <a:pt x="26215" y="11964"/>
                      <a:pt x="26215" y="11964"/>
                    </a:cubicBezTo>
                    <a:lnTo>
                      <a:pt x="20230" y="7104"/>
                    </a:lnTo>
                    <a:cubicBezTo>
                      <a:pt x="20230" y="7104"/>
                      <a:pt x="19712" y="10451"/>
                      <a:pt x="19339" y="10936"/>
                    </a:cubicBezTo>
                    <a:cubicBezTo>
                      <a:pt x="18145" y="10275"/>
                      <a:pt x="11365" y="4914"/>
                      <a:pt x="10606" y="4362"/>
                    </a:cubicBezTo>
                    <a:cubicBezTo>
                      <a:pt x="9846" y="3810"/>
                      <a:pt x="8914" y="1410"/>
                      <a:pt x="8104" y="655"/>
                    </a:cubicBezTo>
                    <a:cubicBezTo>
                      <a:pt x="7539" y="127"/>
                      <a:pt x="6910" y="0"/>
                      <a:pt x="6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44"/>
              <p:cNvSpPr/>
              <p:nvPr/>
            </p:nvSpPr>
            <p:spPr>
              <a:xfrm>
                <a:off x="3183884" y="2542402"/>
                <a:ext cx="284796" cy="463845"/>
              </a:xfrm>
              <a:custGeom>
                <a:rect b="b" l="l" r="r" t="t"/>
                <a:pathLst>
                  <a:path extrusionOk="0" h="20901" w="12833">
                    <a:moveTo>
                      <a:pt x="6550" y="0"/>
                    </a:moveTo>
                    <a:cubicBezTo>
                      <a:pt x="5771" y="0"/>
                      <a:pt x="5067" y="253"/>
                      <a:pt x="4575" y="622"/>
                    </a:cubicBezTo>
                    <a:cubicBezTo>
                      <a:pt x="3002" y="1802"/>
                      <a:pt x="1671" y="5489"/>
                      <a:pt x="1793" y="8630"/>
                    </a:cubicBezTo>
                    <a:cubicBezTo>
                      <a:pt x="1915" y="11771"/>
                      <a:pt x="1" y="17539"/>
                      <a:pt x="1" y="17539"/>
                    </a:cubicBezTo>
                    <a:cubicBezTo>
                      <a:pt x="2929" y="18248"/>
                      <a:pt x="7648" y="20901"/>
                      <a:pt x="7648" y="20901"/>
                    </a:cubicBezTo>
                    <a:cubicBezTo>
                      <a:pt x="7648" y="20901"/>
                      <a:pt x="8614" y="19777"/>
                      <a:pt x="9175" y="17414"/>
                    </a:cubicBezTo>
                    <a:cubicBezTo>
                      <a:pt x="9736" y="15052"/>
                      <a:pt x="12833" y="10767"/>
                      <a:pt x="11356" y="5107"/>
                    </a:cubicBezTo>
                    <a:cubicBezTo>
                      <a:pt x="10341" y="1219"/>
                      <a:pt x="8262" y="0"/>
                      <a:pt x="6550" y="0"/>
                    </a:cubicBezTo>
                    <a:close/>
                  </a:path>
                </a:pathLst>
              </a:custGeom>
              <a:solidFill>
                <a:srgbClr val="03B4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4"/>
              <p:cNvSpPr/>
              <p:nvPr/>
            </p:nvSpPr>
            <p:spPr>
              <a:xfrm>
                <a:off x="2645659" y="2575291"/>
                <a:ext cx="135197" cy="143741"/>
              </a:xfrm>
              <a:custGeom>
                <a:rect b="b" l="l" r="r" t="t"/>
                <a:pathLst>
                  <a:path extrusionOk="0" h="6477" w="6092">
                    <a:moveTo>
                      <a:pt x="583" y="1"/>
                    </a:moveTo>
                    <a:cubicBezTo>
                      <a:pt x="220" y="1"/>
                      <a:pt x="0" y="438"/>
                      <a:pt x="212" y="745"/>
                    </a:cubicBezTo>
                    <a:cubicBezTo>
                      <a:pt x="509" y="1173"/>
                      <a:pt x="5054" y="6477"/>
                      <a:pt x="5054" y="6477"/>
                    </a:cubicBezTo>
                    <a:lnTo>
                      <a:pt x="6091" y="6220"/>
                    </a:lnTo>
                    <a:cubicBezTo>
                      <a:pt x="6091" y="6220"/>
                      <a:pt x="1675" y="860"/>
                      <a:pt x="1069" y="246"/>
                    </a:cubicBezTo>
                    <a:cubicBezTo>
                      <a:pt x="896" y="70"/>
                      <a:pt x="728" y="1"/>
                      <a:pt x="5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4"/>
              <p:cNvSpPr/>
              <p:nvPr/>
            </p:nvSpPr>
            <p:spPr>
              <a:xfrm>
                <a:off x="3109496" y="2443958"/>
                <a:ext cx="827225" cy="915041"/>
              </a:xfrm>
              <a:custGeom>
                <a:rect b="b" l="l" r="r" t="t"/>
                <a:pathLst>
                  <a:path extrusionOk="0" h="41232" w="37275">
                    <a:moveTo>
                      <a:pt x="5745" y="1"/>
                    </a:moveTo>
                    <a:cubicBezTo>
                      <a:pt x="5506" y="1"/>
                      <a:pt x="5305" y="13"/>
                      <a:pt x="5155" y="41"/>
                    </a:cubicBezTo>
                    <a:cubicBezTo>
                      <a:pt x="3161" y="2368"/>
                      <a:pt x="1" y="9858"/>
                      <a:pt x="1085" y="13650"/>
                    </a:cubicBezTo>
                    <a:cubicBezTo>
                      <a:pt x="2169" y="17443"/>
                      <a:pt x="10930" y="27280"/>
                      <a:pt x="11885" y="29297"/>
                    </a:cubicBezTo>
                    <a:cubicBezTo>
                      <a:pt x="12252" y="30069"/>
                      <a:pt x="12871" y="31697"/>
                      <a:pt x="12871" y="31697"/>
                    </a:cubicBezTo>
                    <a:cubicBezTo>
                      <a:pt x="12871" y="31697"/>
                      <a:pt x="21789" y="41231"/>
                      <a:pt x="29767" y="41231"/>
                    </a:cubicBezTo>
                    <a:cubicBezTo>
                      <a:pt x="32515" y="41231"/>
                      <a:pt x="35152" y="40100"/>
                      <a:pt x="37274" y="37059"/>
                    </a:cubicBezTo>
                    <a:cubicBezTo>
                      <a:pt x="32431" y="21810"/>
                      <a:pt x="22349" y="3988"/>
                      <a:pt x="11327" y="683"/>
                    </a:cubicBezTo>
                    <a:cubicBezTo>
                      <a:pt x="11327" y="683"/>
                      <a:pt x="7517" y="1"/>
                      <a:pt x="57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4"/>
              <p:cNvSpPr/>
              <p:nvPr/>
            </p:nvSpPr>
            <p:spPr>
              <a:xfrm>
                <a:off x="2720269" y="2698413"/>
                <a:ext cx="593427" cy="473765"/>
              </a:xfrm>
              <a:custGeom>
                <a:rect b="b" l="l" r="r" t="t"/>
                <a:pathLst>
                  <a:path extrusionOk="0" h="21348" w="26740">
                    <a:moveTo>
                      <a:pt x="789" y="0"/>
                    </a:moveTo>
                    <a:cubicBezTo>
                      <a:pt x="755" y="0"/>
                      <a:pt x="725" y="2"/>
                      <a:pt x="698" y="5"/>
                    </a:cubicBezTo>
                    <a:cubicBezTo>
                      <a:pt x="0" y="81"/>
                      <a:pt x="238" y="978"/>
                      <a:pt x="595" y="1242"/>
                    </a:cubicBezTo>
                    <a:cubicBezTo>
                      <a:pt x="1170" y="1667"/>
                      <a:pt x="2935" y="2270"/>
                      <a:pt x="2935" y="2270"/>
                    </a:cubicBezTo>
                    <a:cubicBezTo>
                      <a:pt x="2935" y="2270"/>
                      <a:pt x="1870" y="2319"/>
                      <a:pt x="1493" y="2628"/>
                    </a:cubicBezTo>
                    <a:cubicBezTo>
                      <a:pt x="1117" y="2936"/>
                      <a:pt x="1323" y="3244"/>
                      <a:pt x="1770" y="3743"/>
                    </a:cubicBezTo>
                    <a:cubicBezTo>
                      <a:pt x="1524" y="4342"/>
                      <a:pt x="2444" y="5010"/>
                      <a:pt x="3161" y="5299"/>
                    </a:cubicBezTo>
                    <a:cubicBezTo>
                      <a:pt x="3244" y="5636"/>
                      <a:pt x="3717" y="6238"/>
                      <a:pt x="4543" y="6678"/>
                    </a:cubicBezTo>
                    <a:cubicBezTo>
                      <a:pt x="5369" y="7117"/>
                      <a:pt x="7363" y="6909"/>
                      <a:pt x="8393" y="7013"/>
                    </a:cubicBezTo>
                    <a:cubicBezTo>
                      <a:pt x="9423" y="7115"/>
                      <a:pt x="10569" y="8554"/>
                      <a:pt x="12381" y="11188"/>
                    </a:cubicBezTo>
                    <a:cubicBezTo>
                      <a:pt x="14172" y="13793"/>
                      <a:pt x="19930" y="21347"/>
                      <a:pt x="22144" y="21347"/>
                    </a:cubicBezTo>
                    <a:cubicBezTo>
                      <a:pt x="22169" y="21347"/>
                      <a:pt x="22194" y="21347"/>
                      <a:pt x="22218" y="21345"/>
                    </a:cubicBezTo>
                    <a:cubicBezTo>
                      <a:pt x="24373" y="21168"/>
                      <a:pt x="26740" y="13377"/>
                      <a:pt x="26740" y="13377"/>
                    </a:cubicBezTo>
                    <a:lnTo>
                      <a:pt x="22019" y="8289"/>
                    </a:lnTo>
                    <a:cubicBezTo>
                      <a:pt x="22019" y="8289"/>
                      <a:pt x="21663" y="12211"/>
                      <a:pt x="20680" y="12981"/>
                    </a:cubicBezTo>
                    <a:cubicBezTo>
                      <a:pt x="19488" y="12320"/>
                      <a:pt x="10844" y="4754"/>
                      <a:pt x="10086" y="4201"/>
                    </a:cubicBezTo>
                    <a:cubicBezTo>
                      <a:pt x="9326" y="3649"/>
                      <a:pt x="8551" y="1784"/>
                      <a:pt x="7743" y="1029"/>
                    </a:cubicBezTo>
                    <a:cubicBezTo>
                      <a:pt x="7383" y="692"/>
                      <a:pt x="7082" y="592"/>
                      <a:pt x="6762" y="592"/>
                    </a:cubicBezTo>
                    <a:cubicBezTo>
                      <a:pt x="6361" y="592"/>
                      <a:pt x="5931" y="748"/>
                      <a:pt x="5318" y="795"/>
                    </a:cubicBezTo>
                    <a:cubicBezTo>
                      <a:pt x="5272" y="798"/>
                      <a:pt x="5222" y="800"/>
                      <a:pt x="5169" y="800"/>
                    </a:cubicBezTo>
                    <a:cubicBezTo>
                      <a:pt x="4030" y="800"/>
                      <a:pt x="1577" y="0"/>
                      <a:pt x="7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4"/>
              <p:cNvSpPr/>
              <p:nvPr/>
            </p:nvSpPr>
            <p:spPr>
              <a:xfrm>
                <a:off x="3174408" y="2549637"/>
                <a:ext cx="265112" cy="463868"/>
              </a:xfrm>
              <a:custGeom>
                <a:rect b="b" l="l" r="r" t="t"/>
                <a:pathLst>
                  <a:path extrusionOk="0" h="20902" w="11946">
                    <a:moveTo>
                      <a:pt x="5663" y="1"/>
                    </a:moveTo>
                    <a:cubicBezTo>
                      <a:pt x="4884" y="1"/>
                      <a:pt x="4180" y="254"/>
                      <a:pt x="3688" y="622"/>
                    </a:cubicBezTo>
                    <a:cubicBezTo>
                      <a:pt x="2114" y="1801"/>
                      <a:pt x="1398" y="5279"/>
                      <a:pt x="1521" y="8420"/>
                    </a:cubicBezTo>
                    <a:cubicBezTo>
                      <a:pt x="1644" y="11561"/>
                      <a:pt x="1" y="17940"/>
                      <a:pt x="1" y="17940"/>
                    </a:cubicBezTo>
                    <a:cubicBezTo>
                      <a:pt x="2930" y="18649"/>
                      <a:pt x="6762" y="20901"/>
                      <a:pt x="6762" y="20901"/>
                    </a:cubicBezTo>
                    <a:cubicBezTo>
                      <a:pt x="6762" y="20901"/>
                      <a:pt x="7726" y="19777"/>
                      <a:pt x="8288" y="17413"/>
                    </a:cubicBezTo>
                    <a:cubicBezTo>
                      <a:pt x="8848" y="15051"/>
                      <a:pt x="11945" y="10767"/>
                      <a:pt x="10468" y="5108"/>
                    </a:cubicBezTo>
                    <a:cubicBezTo>
                      <a:pt x="9454" y="1220"/>
                      <a:pt x="7375" y="1"/>
                      <a:pt x="56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4"/>
              <p:cNvSpPr/>
              <p:nvPr/>
            </p:nvSpPr>
            <p:spPr>
              <a:xfrm>
                <a:off x="3174408" y="2549681"/>
                <a:ext cx="124189" cy="412869"/>
              </a:xfrm>
              <a:custGeom>
                <a:rect b="b" l="l" r="r" t="t"/>
                <a:pathLst>
                  <a:path extrusionOk="0" h="18604" w="5596">
                    <a:moveTo>
                      <a:pt x="5595" y="0"/>
                    </a:moveTo>
                    <a:lnTo>
                      <a:pt x="5595" y="0"/>
                    </a:lnTo>
                    <a:cubicBezTo>
                      <a:pt x="4843" y="13"/>
                      <a:pt x="4166" y="261"/>
                      <a:pt x="3688" y="620"/>
                    </a:cubicBezTo>
                    <a:cubicBezTo>
                      <a:pt x="2114" y="1799"/>
                      <a:pt x="1398" y="5277"/>
                      <a:pt x="1521" y="8417"/>
                    </a:cubicBezTo>
                    <a:cubicBezTo>
                      <a:pt x="1644" y="11558"/>
                      <a:pt x="1" y="17938"/>
                      <a:pt x="1" y="17938"/>
                    </a:cubicBezTo>
                    <a:cubicBezTo>
                      <a:pt x="656" y="18097"/>
                      <a:pt x="1355" y="18333"/>
                      <a:pt x="2047" y="18603"/>
                    </a:cubicBezTo>
                    <a:cubicBezTo>
                      <a:pt x="2280" y="17678"/>
                      <a:pt x="3645" y="12092"/>
                      <a:pt x="3534" y="9216"/>
                    </a:cubicBezTo>
                    <a:cubicBezTo>
                      <a:pt x="3412" y="6074"/>
                      <a:pt x="3429" y="1472"/>
                      <a:pt x="5002" y="294"/>
                    </a:cubicBezTo>
                    <a:cubicBezTo>
                      <a:pt x="5169" y="169"/>
                      <a:pt x="5371" y="71"/>
                      <a:pt x="55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3" name="Google Shape;533;p44"/>
          <p:cNvSpPr txBox="1"/>
          <p:nvPr>
            <p:ph type="title"/>
          </p:nvPr>
        </p:nvSpPr>
        <p:spPr>
          <a:xfrm>
            <a:off x="4651475" y="877350"/>
            <a:ext cx="4049400" cy="10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7,500,000</a:t>
            </a:r>
            <a:endParaRPr sz="6000"/>
          </a:p>
        </p:txBody>
      </p:sp>
      <p:sp>
        <p:nvSpPr>
          <p:cNvPr id="534" name="Google Shape;534;p44"/>
          <p:cNvSpPr txBox="1"/>
          <p:nvPr>
            <p:ph idx="4294967295" type="subTitle"/>
          </p:nvPr>
        </p:nvSpPr>
        <p:spPr>
          <a:xfrm>
            <a:off x="4698750" y="1872900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s</a:t>
            </a:r>
            <a:r>
              <a:rPr lang="en" sz="1300"/>
              <a:t>earches/year on Wongnai</a:t>
            </a:r>
            <a:endParaRPr sz="1300"/>
          </a:p>
        </p:txBody>
      </p:sp>
      <p:sp>
        <p:nvSpPr>
          <p:cNvPr id="535" name="Google Shape;535;p44"/>
          <p:cNvSpPr txBox="1"/>
          <p:nvPr>
            <p:ph idx="4294967295" type="title"/>
          </p:nvPr>
        </p:nvSpPr>
        <p:spPr>
          <a:xfrm>
            <a:off x="4698750" y="2123700"/>
            <a:ext cx="40494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75%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536" name="Google Shape;536;p44"/>
          <p:cNvSpPr txBox="1"/>
          <p:nvPr>
            <p:ph idx="4294967295" type="subTitle"/>
          </p:nvPr>
        </p:nvSpPr>
        <p:spPr>
          <a:xfrm>
            <a:off x="6324375" y="3068550"/>
            <a:ext cx="24237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of customers show that 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review affects decision-making</a:t>
            </a:r>
            <a:endParaRPr sz="1200"/>
          </a:p>
        </p:txBody>
      </p:sp>
      <p:sp>
        <p:nvSpPr>
          <p:cNvPr id="537" name="Google Shape;537;p44"/>
          <p:cNvSpPr txBox="1"/>
          <p:nvPr>
            <p:ph idx="4294967295" type="title"/>
          </p:nvPr>
        </p:nvSpPr>
        <p:spPr>
          <a:xfrm>
            <a:off x="4698750" y="3429425"/>
            <a:ext cx="40494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53.6% 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538" name="Google Shape;538;p44"/>
          <p:cNvSpPr txBox="1"/>
          <p:nvPr>
            <p:ph idx="4294967295" type="subTitle"/>
          </p:nvPr>
        </p:nvSpPr>
        <p:spPr>
          <a:xfrm>
            <a:off x="4698750" y="4511700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…..</a:t>
            </a:r>
            <a:endParaRPr sz="2400"/>
          </a:p>
        </p:txBody>
      </p:sp>
      <p:sp>
        <p:nvSpPr>
          <p:cNvPr id="539" name="Google Shape;539;p44"/>
          <p:cNvSpPr txBox="1"/>
          <p:nvPr>
            <p:ph idx="4294967295" type="subTitle"/>
          </p:nvPr>
        </p:nvSpPr>
        <p:spPr>
          <a:xfrm>
            <a:off x="4717650" y="4402825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of people follows food influencers</a:t>
            </a:r>
            <a:endParaRPr sz="1200"/>
          </a:p>
        </p:txBody>
      </p:sp>
      <p:sp>
        <p:nvSpPr>
          <p:cNvPr id="540" name="Google Shape;540;p44"/>
          <p:cNvSpPr/>
          <p:nvPr/>
        </p:nvSpPr>
        <p:spPr>
          <a:xfrm>
            <a:off x="4122075" y="789150"/>
            <a:ext cx="799800" cy="51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800" y="432025"/>
            <a:ext cx="2556852" cy="9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45"/>
          <p:cNvGrpSpPr/>
          <p:nvPr/>
        </p:nvGrpSpPr>
        <p:grpSpPr>
          <a:xfrm>
            <a:off x="195095" y="146675"/>
            <a:ext cx="5881756" cy="3354775"/>
            <a:chOff x="139545" y="1179825"/>
            <a:chExt cx="5881756" cy="3354775"/>
          </a:xfrm>
        </p:grpSpPr>
        <p:pic>
          <p:nvPicPr>
            <p:cNvPr id="548" name="Google Shape;54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9545" y="1179825"/>
              <a:ext cx="5881756" cy="335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9" name="Google Shape;549;p45"/>
            <p:cNvSpPr/>
            <p:nvPr/>
          </p:nvSpPr>
          <p:spPr>
            <a:xfrm>
              <a:off x="288825" y="1399750"/>
              <a:ext cx="1366500" cy="22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196825" y="3540675"/>
              <a:ext cx="1366500" cy="22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45"/>
          <p:cNvGrpSpPr/>
          <p:nvPr/>
        </p:nvGrpSpPr>
        <p:grpSpPr>
          <a:xfrm>
            <a:off x="4877463" y="1699719"/>
            <a:ext cx="4109986" cy="3354774"/>
            <a:chOff x="4675061" y="177775"/>
            <a:chExt cx="4296901" cy="3632674"/>
          </a:xfrm>
        </p:grpSpPr>
        <p:pic>
          <p:nvPicPr>
            <p:cNvPr id="552" name="Google Shape;552;p45"/>
            <p:cNvPicPr preferRelativeResize="0"/>
            <p:nvPr/>
          </p:nvPicPr>
          <p:blipFill rotWithShape="1">
            <a:blip r:embed="rId4">
              <a:alphaModFix/>
            </a:blip>
            <a:srcRect b="29373" l="0" r="0" t="0"/>
            <a:stretch/>
          </p:blipFill>
          <p:spPr>
            <a:xfrm>
              <a:off x="4675061" y="177775"/>
              <a:ext cx="4296901" cy="3632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45"/>
            <p:cNvSpPr/>
            <p:nvPr/>
          </p:nvSpPr>
          <p:spPr>
            <a:xfrm>
              <a:off x="5154625" y="265050"/>
              <a:ext cx="1299900" cy="223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46"/>
          <p:cNvGrpSpPr/>
          <p:nvPr/>
        </p:nvGrpSpPr>
        <p:grpSpPr>
          <a:xfrm>
            <a:off x="775050" y="203950"/>
            <a:ext cx="5561676" cy="4735600"/>
            <a:chOff x="152400" y="255500"/>
            <a:chExt cx="5561676" cy="4735600"/>
          </a:xfrm>
        </p:grpSpPr>
        <p:pic>
          <p:nvPicPr>
            <p:cNvPr id="560" name="Google Shape;560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55500"/>
              <a:ext cx="5561676" cy="473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46"/>
            <p:cNvSpPr/>
            <p:nvPr/>
          </p:nvSpPr>
          <p:spPr>
            <a:xfrm>
              <a:off x="288825" y="366600"/>
              <a:ext cx="1644300" cy="18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288825" y="2282200"/>
              <a:ext cx="1521900" cy="18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335000" y="3556650"/>
              <a:ext cx="1809000" cy="18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46"/>
          <p:cNvGrpSpPr/>
          <p:nvPr/>
        </p:nvGrpSpPr>
        <p:grpSpPr>
          <a:xfrm flipH="1">
            <a:off x="7514722" y="3226063"/>
            <a:ext cx="1499443" cy="1584558"/>
            <a:chOff x="5942195" y="3744966"/>
            <a:chExt cx="3056968" cy="3230495"/>
          </a:xfrm>
        </p:grpSpPr>
        <p:sp>
          <p:nvSpPr>
            <p:cNvPr id="565" name="Google Shape;565;p46"/>
            <p:cNvSpPr/>
            <p:nvPr/>
          </p:nvSpPr>
          <p:spPr>
            <a:xfrm>
              <a:off x="5942195" y="4001047"/>
              <a:ext cx="2358461" cy="2974414"/>
            </a:xfrm>
            <a:custGeom>
              <a:rect b="b" l="l" r="r" t="t"/>
              <a:pathLst>
                <a:path extrusionOk="0" h="139219" w="110389">
                  <a:moveTo>
                    <a:pt x="997" y="20761"/>
                  </a:moveTo>
                  <a:cubicBezTo>
                    <a:pt x="0" y="17897"/>
                    <a:pt x="3061" y="15198"/>
                    <a:pt x="4676" y="13621"/>
                  </a:cubicBezTo>
                  <a:cubicBezTo>
                    <a:pt x="6920" y="11426"/>
                    <a:pt x="8257" y="11015"/>
                    <a:pt x="8257" y="11015"/>
                  </a:cubicBezTo>
                  <a:lnTo>
                    <a:pt x="60941" y="767"/>
                  </a:lnTo>
                  <a:cubicBezTo>
                    <a:pt x="64852" y="0"/>
                    <a:pt x="69125" y="2461"/>
                    <a:pt x="70475" y="6257"/>
                  </a:cubicBezTo>
                  <a:lnTo>
                    <a:pt x="109447" y="116582"/>
                  </a:lnTo>
                  <a:cubicBezTo>
                    <a:pt x="110388" y="118474"/>
                    <a:pt x="108947" y="126254"/>
                    <a:pt x="106055" y="127566"/>
                  </a:cubicBezTo>
                  <a:lnTo>
                    <a:pt x="50492" y="138452"/>
                  </a:lnTo>
                  <a:cubicBezTo>
                    <a:pt x="46580" y="139218"/>
                    <a:pt x="42307" y="136758"/>
                    <a:pt x="40957" y="132961"/>
                  </a:cubicBezTo>
                  <a:cubicBezTo>
                    <a:pt x="40957" y="132961"/>
                    <a:pt x="5610" y="34029"/>
                    <a:pt x="997" y="207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6033488" y="3993869"/>
              <a:ext cx="2273706" cy="2875344"/>
            </a:xfrm>
            <a:custGeom>
              <a:rect b="b" l="l" r="r" t="t"/>
              <a:pathLst>
                <a:path extrusionOk="0" h="134582" w="106422">
                  <a:moveTo>
                    <a:pt x="1253" y="18473"/>
                  </a:moveTo>
                  <a:cubicBezTo>
                    <a:pt x="0" y="14952"/>
                    <a:pt x="1928" y="11516"/>
                    <a:pt x="5555" y="10806"/>
                  </a:cubicBezTo>
                  <a:lnTo>
                    <a:pt x="57080" y="711"/>
                  </a:lnTo>
                  <a:cubicBezTo>
                    <a:pt x="60707" y="0"/>
                    <a:pt x="64668" y="2281"/>
                    <a:pt x="65921" y="5803"/>
                  </a:cubicBezTo>
                  <a:lnTo>
                    <a:pt x="105168" y="116110"/>
                  </a:lnTo>
                  <a:cubicBezTo>
                    <a:pt x="106421" y="119630"/>
                    <a:pt x="104493" y="123065"/>
                    <a:pt x="100867" y="123776"/>
                  </a:cubicBezTo>
                  <a:lnTo>
                    <a:pt x="49341" y="133871"/>
                  </a:lnTo>
                  <a:cubicBezTo>
                    <a:pt x="45715" y="134581"/>
                    <a:pt x="41752" y="132300"/>
                    <a:pt x="40500" y="1287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6168621" y="4143231"/>
              <a:ext cx="1946480" cy="2382497"/>
            </a:xfrm>
            <a:custGeom>
              <a:rect b="b" l="l" r="r" t="t"/>
              <a:pathLst>
                <a:path extrusionOk="0" h="111514" w="91106">
                  <a:moveTo>
                    <a:pt x="1137" y="16409"/>
                  </a:moveTo>
                  <a:cubicBezTo>
                    <a:pt x="0" y="13213"/>
                    <a:pt x="1751" y="10094"/>
                    <a:pt x="5044" y="9449"/>
                  </a:cubicBezTo>
                  <a:lnTo>
                    <a:pt x="49977" y="645"/>
                  </a:lnTo>
                  <a:cubicBezTo>
                    <a:pt x="53270" y="0"/>
                    <a:pt x="56868" y="2072"/>
                    <a:pt x="58006" y="5268"/>
                  </a:cubicBezTo>
                  <a:lnTo>
                    <a:pt x="89968" y="95103"/>
                  </a:lnTo>
                  <a:cubicBezTo>
                    <a:pt x="91105" y="98299"/>
                    <a:pt x="89355" y="101420"/>
                    <a:pt x="86061" y="102065"/>
                  </a:cubicBezTo>
                  <a:lnTo>
                    <a:pt x="41129" y="110868"/>
                  </a:lnTo>
                  <a:cubicBezTo>
                    <a:pt x="37835" y="111513"/>
                    <a:pt x="34237" y="109442"/>
                    <a:pt x="33100" y="1062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7474151" y="6443985"/>
              <a:ext cx="224140" cy="218222"/>
            </a:xfrm>
            <a:custGeom>
              <a:rect b="b" l="l" r="r" t="t"/>
              <a:pathLst>
                <a:path extrusionOk="0" h="10214" w="10491">
                  <a:moveTo>
                    <a:pt x="4485" y="0"/>
                  </a:moveTo>
                  <a:cubicBezTo>
                    <a:pt x="3519" y="0"/>
                    <a:pt x="2602" y="303"/>
                    <a:pt x="1875" y="932"/>
                  </a:cubicBezTo>
                  <a:cubicBezTo>
                    <a:pt x="1" y="2556"/>
                    <a:pt x="100" y="5741"/>
                    <a:pt x="2097" y="8047"/>
                  </a:cubicBezTo>
                  <a:cubicBezTo>
                    <a:pt x="3057" y="9154"/>
                    <a:pt x="4333" y="9907"/>
                    <a:pt x="5648" y="10138"/>
                  </a:cubicBezTo>
                  <a:cubicBezTo>
                    <a:pt x="5934" y="10188"/>
                    <a:pt x="6216" y="10213"/>
                    <a:pt x="6492" y="10213"/>
                  </a:cubicBezTo>
                  <a:cubicBezTo>
                    <a:pt x="7488" y="10213"/>
                    <a:pt x="8403" y="9891"/>
                    <a:pt x="9108" y="9281"/>
                  </a:cubicBezTo>
                  <a:cubicBezTo>
                    <a:pt x="10008" y="8502"/>
                    <a:pt x="10490" y="7314"/>
                    <a:pt x="10449" y="5980"/>
                  </a:cubicBezTo>
                  <a:cubicBezTo>
                    <a:pt x="10407" y="4645"/>
                    <a:pt x="9845" y="3274"/>
                    <a:pt x="8886" y="2166"/>
                  </a:cubicBezTo>
                  <a:cubicBezTo>
                    <a:pt x="7663" y="755"/>
                    <a:pt x="6012" y="0"/>
                    <a:pt x="44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6966198" y="3744966"/>
              <a:ext cx="1554111" cy="2067961"/>
            </a:xfrm>
            <a:custGeom>
              <a:rect b="b" l="l" r="r" t="t"/>
              <a:pathLst>
                <a:path extrusionOk="0" h="96792" w="72741">
                  <a:moveTo>
                    <a:pt x="50494" y="3507"/>
                  </a:moveTo>
                  <a:cubicBezTo>
                    <a:pt x="40577" y="0"/>
                    <a:pt x="20732" y="5197"/>
                    <a:pt x="20778" y="25001"/>
                  </a:cubicBezTo>
                  <a:cubicBezTo>
                    <a:pt x="20812" y="40046"/>
                    <a:pt x="8362" y="40390"/>
                    <a:pt x="5725" y="52890"/>
                  </a:cubicBezTo>
                  <a:cubicBezTo>
                    <a:pt x="1" y="80034"/>
                    <a:pt x="37244" y="96791"/>
                    <a:pt x="55193" y="74653"/>
                  </a:cubicBezTo>
                  <a:cubicBezTo>
                    <a:pt x="66360" y="60879"/>
                    <a:pt x="72740" y="11374"/>
                    <a:pt x="50494" y="35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6741652" y="3983378"/>
              <a:ext cx="1541186" cy="1840018"/>
            </a:xfrm>
            <a:custGeom>
              <a:rect b="b" l="l" r="r" t="t"/>
              <a:pathLst>
                <a:path extrusionOk="0" h="86123" w="72136">
                  <a:moveTo>
                    <a:pt x="56900" y="9609"/>
                  </a:moveTo>
                  <a:cubicBezTo>
                    <a:pt x="57719" y="3510"/>
                    <a:pt x="63107" y="0"/>
                    <a:pt x="65115" y="1517"/>
                  </a:cubicBezTo>
                  <a:cubicBezTo>
                    <a:pt x="67187" y="3081"/>
                    <a:pt x="69016" y="5876"/>
                    <a:pt x="70068" y="10433"/>
                  </a:cubicBezTo>
                  <a:cubicBezTo>
                    <a:pt x="72135" y="19408"/>
                    <a:pt x="71694" y="28691"/>
                    <a:pt x="68554" y="31652"/>
                  </a:cubicBezTo>
                  <a:cubicBezTo>
                    <a:pt x="66703" y="33398"/>
                    <a:pt x="59310" y="33989"/>
                    <a:pt x="59310" y="33989"/>
                  </a:cubicBezTo>
                  <a:cubicBezTo>
                    <a:pt x="59310" y="33989"/>
                    <a:pt x="51926" y="37315"/>
                    <a:pt x="51638" y="43293"/>
                  </a:cubicBezTo>
                  <a:cubicBezTo>
                    <a:pt x="51313" y="50029"/>
                    <a:pt x="59493" y="66396"/>
                    <a:pt x="52164" y="70807"/>
                  </a:cubicBezTo>
                  <a:cubicBezTo>
                    <a:pt x="44837" y="75216"/>
                    <a:pt x="36830" y="84499"/>
                    <a:pt x="24692" y="85305"/>
                  </a:cubicBezTo>
                  <a:cubicBezTo>
                    <a:pt x="12373" y="86123"/>
                    <a:pt x="1" y="70512"/>
                    <a:pt x="4453" y="65257"/>
                  </a:cubicBezTo>
                  <a:cubicBezTo>
                    <a:pt x="13934" y="54064"/>
                    <a:pt x="22300" y="36188"/>
                    <a:pt x="37175" y="33865"/>
                  </a:cubicBezTo>
                  <a:cubicBezTo>
                    <a:pt x="43871" y="32819"/>
                    <a:pt x="47587" y="33084"/>
                    <a:pt x="47557" y="26284"/>
                  </a:cubicBezTo>
                  <a:cubicBezTo>
                    <a:pt x="47557" y="26284"/>
                    <a:pt x="45391" y="26717"/>
                    <a:pt x="43819" y="25326"/>
                  </a:cubicBezTo>
                  <a:cubicBezTo>
                    <a:pt x="41839" y="23574"/>
                    <a:pt x="40622" y="18483"/>
                    <a:pt x="43962" y="17687"/>
                  </a:cubicBezTo>
                  <a:cubicBezTo>
                    <a:pt x="47602" y="16820"/>
                    <a:pt x="48606" y="23241"/>
                    <a:pt x="48606" y="23241"/>
                  </a:cubicBezTo>
                  <a:cubicBezTo>
                    <a:pt x="48606" y="23241"/>
                    <a:pt x="55445" y="20461"/>
                    <a:pt x="56900" y="9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6482067" y="4552328"/>
              <a:ext cx="1509694" cy="1443056"/>
            </a:xfrm>
            <a:custGeom>
              <a:rect b="b" l="l" r="r" t="t"/>
              <a:pathLst>
                <a:path extrusionOk="0" h="67543" w="70662">
                  <a:moveTo>
                    <a:pt x="53907" y="61276"/>
                  </a:moveTo>
                  <a:cubicBezTo>
                    <a:pt x="53907" y="61276"/>
                    <a:pt x="63900" y="53718"/>
                    <a:pt x="67467" y="44691"/>
                  </a:cubicBezTo>
                  <a:cubicBezTo>
                    <a:pt x="70662" y="36601"/>
                    <a:pt x="67566" y="27301"/>
                    <a:pt x="65607" y="26926"/>
                  </a:cubicBezTo>
                  <a:cubicBezTo>
                    <a:pt x="61396" y="26121"/>
                    <a:pt x="55698" y="14534"/>
                    <a:pt x="51334" y="4483"/>
                  </a:cubicBezTo>
                  <a:cubicBezTo>
                    <a:pt x="49390" y="0"/>
                    <a:pt x="13136" y="29106"/>
                    <a:pt x="6568" y="35766"/>
                  </a:cubicBezTo>
                  <a:cubicBezTo>
                    <a:pt x="1" y="42426"/>
                    <a:pt x="23355" y="60725"/>
                    <a:pt x="30538" y="64134"/>
                  </a:cubicBezTo>
                  <a:cubicBezTo>
                    <a:pt x="37722" y="67542"/>
                    <a:pt x="53907" y="61276"/>
                    <a:pt x="53907" y="612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7241892" y="4688252"/>
              <a:ext cx="1530738" cy="990674"/>
            </a:xfrm>
            <a:custGeom>
              <a:rect b="b" l="l" r="r" t="t"/>
              <a:pathLst>
                <a:path extrusionOk="0" h="46369" w="71647">
                  <a:moveTo>
                    <a:pt x="16633" y="7375"/>
                  </a:moveTo>
                  <a:cubicBezTo>
                    <a:pt x="19518" y="12817"/>
                    <a:pt x="30041" y="25707"/>
                    <a:pt x="36246" y="29433"/>
                  </a:cubicBezTo>
                  <a:cubicBezTo>
                    <a:pt x="39176" y="31192"/>
                    <a:pt x="66976" y="12337"/>
                    <a:pt x="66976" y="12337"/>
                  </a:cubicBezTo>
                  <a:cubicBezTo>
                    <a:pt x="66976" y="12337"/>
                    <a:pt x="71646" y="11879"/>
                    <a:pt x="68804" y="16429"/>
                  </a:cubicBezTo>
                  <a:cubicBezTo>
                    <a:pt x="65951" y="20994"/>
                    <a:pt x="44786" y="46369"/>
                    <a:pt x="32942" y="42795"/>
                  </a:cubicBezTo>
                  <a:cubicBezTo>
                    <a:pt x="21096" y="39220"/>
                    <a:pt x="2916" y="22307"/>
                    <a:pt x="1647" y="14967"/>
                  </a:cubicBezTo>
                  <a:cubicBezTo>
                    <a:pt x="1" y="5452"/>
                    <a:pt x="12724" y="1"/>
                    <a:pt x="16633" y="73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8573166" y="4836098"/>
              <a:ext cx="425997" cy="270032"/>
            </a:xfrm>
            <a:custGeom>
              <a:rect b="b" l="l" r="r" t="t"/>
              <a:pathLst>
                <a:path extrusionOk="0" h="12639" w="19939">
                  <a:moveTo>
                    <a:pt x="10074" y="1593"/>
                  </a:moveTo>
                  <a:cubicBezTo>
                    <a:pt x="8993" y="3001"/>
                    <a:pt x="3710" y="4499"/>
                    <a:pt x="539" y="9607"/>
                  </a:cubicBezTo>
                  <a:cubicBezTo>
                    <a:pt x="432" y="9779"/>
                    <a:pt x="1" y="12295"/>
                    <a:pt x="1720" y="12513"/>
                  </a:cubicBezTo>
                  <a:cubicBezTo>
                    <a:pt x="2723" y="12638"/>
                    <a:pt x="5904" y="12175"/>
                    <a:pt x="9631" y="10294"/>
                  </a:cubicBezTo>
                  <a:cubicBezTo>
                    <a:pt x="11847" y="9174"/>
                    <a:pt x="15971" y="7405"/>
                    <a:pt x="17633" y="6680"/>
                  </a:cubicBezTo>
                  <a:cubicBezTo>
                    <a:pt x="19316" y="5945"/>
                    <a:pt x="18632" y="5534"/>
                    <a:pt x="17436" y="5916"/>
                  </a:cubicBezTo>
                  <a:cubicBezTo>
                    <a:pt x="16383" y="6251"/>
                    <a:pt x="12623" y="7272"/>
                    <a:pt x="12623" y="7272"/>
                  </a:cubicBezTo>
                  <a:cubicBezTo>
                    <a:pt x="12623" y="7272"/>
                    <a:pt x="17324" y="5183"/>
                    <a:pt x="18489" y="4587"/>
                  </a:cubicBezTo>
                  <a:cubicBezTo>
                    <a:pt x="19543" y="4048"/>
                    <a:pt x="19939" y="3104"/>
                    <a:pt x="18496" y="3627"/>
                  </a:cubicBezTo>
                  <a:cubicBezTo>
                    <a:pt x="17313" y="4054"/>
                    <a:pt x="12822" y="5963"/>
                    <a:pt x="12822" y="5963"/>
                  </a:cubicBezTo>
                  <a:cubicBezTo>
                    <a:pt x="12822" y="5963"/>
                    <a:pt x="17580" y="3151"/>
                    <a:pt x="18668" y="2416"/>
                  </a:cubicBezTo>
                  <a:cubicBezTo>
                    <a:pt x="19411" y="1915"/>
                    <a:pt x="19251" y="1163"/>
                    <a:pt x="17793" y="1894"/>
                  </a:cubicBezTo>
                  <a:cubicBezTo>
                    <a:pt x="16622" y="2481"/>
                    <a:pt x="11982" y="4806"/>
                    <a:pt x="11982" y="4806"/>
                  </a:cubicBezTo>
                  <a:cubicBezTo>
                    <a:pt x="11982" y="4806"/>
                    <a:pt x="15680" y="2345"/>
                    <a:pt x="16660" y="1693"/>
                  </a:cubicBezTo>
                  <a:cubicBezTo>
                    <a:pt x="17757" y="961"/>
                    <a:pt x="17779" y="0"/>
                    <a:pt x="15880" y="1055"/>
                  </a:cubicBezTo>
                  <a:cubicBezTo>
                    <a:pt x="14450" y="1850"/>
                    <a:pt x="10966" y="3416"/>
                    <a:pt x="9017" y="4405"/>
                  </a:cubicBezTo>
                  <a:cubicBezTo>
                    <a:pt x="9764" y="3806"/>
                    <a:pt x="11390" y="2602"/>
                    <a:pt x="11243" y="1042"/>
                  </a:cubicBezTo>
                  <a:cubicBezTo>
                    <a:pt x="11214" y="742"/>
                    <a:pt x="11021" y="364"/>
                    <a:pt x="10074" y="15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" name="Google Shape;57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7"/>
          <p:cNvSpPr/>
          <p:nvPr/>
        </p:nvSpPr>
        <p:spPr>
          <a:xfrm>
            <a:off x="4121774" y="709125"/>
            <a:ext cx="817500" cy="630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47"/>
          <p:cNvGrpSpPr/>
          <p:nvPr/>
        </p:nvGrpSpPr>
        <p:grpSpPr>
          <a:xfrm>
            <a:off x="895000" y="1499987"/>
            <a:ext cx="7699225" cy="2625088"/>
            <a:chOff x="1065550" y="1259212"/>
            <a:chExt cx="7699225" cy="2625088"/>
          </a:xfrm>
        </p:grpSpPr>
        <p:grpSp>
          <p:nvGrpSpPr>
            <p:cNvPr id="581" name="Google Shape;581;p47"/>
            <p:cNvGrpSpPr/>
            <p:nvPr/>
          </p:nvGrpSpPr>
          <p:grpSpPr>
            <a:xfrm>
              <a:off x="3836453" y="1683737"/>
              <a:ext cx="1378971" cy="1667099"/>
              <a:chOff x="3506107" y="2275463"/>
              <a:chExt cx="2055710" cy="2752806"/>
            </a:xfrm>
          </p:grpSpPr>
          <p:sp>
            <p:nvSpPr>
              <p:cNvPr id="582" name="Google Shape;582;p47"/>
              <p:cNvSpPr/>
              <p:nvPr/>
            </p:nvSpPr>
            <p:spPr>
              <a:xfrm>
                <a:off x="4346108" y="3043609"/>
                <a:ext cx="1010420" cy="1413641"/>
              </a:xfrm>
              <a:custGeom>
                <a:rect b="b" l="l" r="r" t="t"/>
                <a:pathLst>
                  <a:path extrusionOk="0" h="14027" w="10026">
                    <a:moveTo>
                      <a:pt x="0" y="1"/>
                    </a:moveTo>
                    <a:lnTo>
                      <a:pt x="1322" y="13098"/>
                    </a:lnTo>
                    <a:cubicBezTo>
                      <a:pt x="1322" y="13610"/>
                      <a:pt x="2977" y="14026"/>
                      <a:pt x="5013" y="14026"/>
                    </a:cubicBezTo>
                    <a:cubicBezTo>
                      <a:pt x="7060" y="14026"/>
                      <a:pt x="8703" y="13610"/>
                      <a:pt x="8703" y="13098"/>
                    </a:cubicBezTo>
                    <a:lnTo>
                      <a:pt x="100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47"/>
              <p:cNvSpPr/>
              <p:nvPr/>
            </p:nvSpPr>
            <p:spPr>
              <a:xfrm>
                <a:off x="4326859" y="3005211"/>
                <a:ext cx="1050027" cy="267672"/>
              </a:xfrm>
              <a:custGeom>
                <a:rect b="b" l="l" r="r" t="t"/>
                <a:pathLst>
                  <a:path extrusionOk="0" h="2656" w="10419">
                    <a:moveTo>
                      <a:pt x="5204" y="1"/>
                    </a:moveTo>
                    <a:cubicBezTo>
                      <a:pt x="3834" y="1"/>
                      <a:pt x="2608" y="144"/>
                      <a:pt x="1667" y="358"/>
                    </a:cubicBezTo>
                    <a:lnTo>
                      <a:pt x="1" y="358"/>
                    </a:lnTo>
                    <a:lnTo>
                      <a:pt x="1" y="1334"/>
                    </a:lnTo>
                    <a:cubicBezTo>
                      <a:pt x="1" y="2061"/>
                      <a:pt x="2334" y="2656"/>
                      <a:pt x="5204" y="2656"/>
                    </a:cubicBezTo>
                    <a:cubicBezTo>
                      <a:pt x="8085" y="2656"/>
                      <a:pt x="10418" y="2061"/>
                      <a:pt x="10418" y="1334"/>
                    </a:cubicBezTo>
                    <a:lnTo>
                      <a:pt x="10418" y="358"/>
                    </a:lnTo>
                    <a:lnTo>
                      <a:pt x="8752" y="358"/>
                    </a:lnTo>
                    <a:cubicBezTo>
                      <a:pt x="7823" y="144"/>
                      <a:pt x="6573" y="1"/>
                      <a:pt x="52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7"/>
              <p:cNvSpPr/>
              <p:nvPr/>
            </p:nvSpPr>
            <p:spPr>
              <a:xfrm>
                <a:off x="4326859" y="2908059"/>
                <a:ext cx="1050027" cy="266462"/>
              </a:xfrm>
              <a:custGeom>
                <a:rect b="b" l="l" r="r" t="t"/>
                <a:pathLst>
                  <a:path extrusionOk="0" h="2644" w="10419">
                    <a:moveTo>
                      <a:pt x="5204" y="0"/>
                    </a:moveTo>
                    <a:cubicBezTo>
                      <a:pt x="2334" y="0"/>
                      <a:pt x="1" y="596"/>
                      <a:pt x="1" y="1322"/>
                    </a:cubicBezTo>
                    <a:cubicBezTo>
                      <a:pt x="1" y="2060"/>
                      <a:pt x="2334" y="2644"/>
                      <a:pt x="5204" y="2644"/>
                    </a:cubicBezTo>
                    <a:cubicBezTo>
                      <a:pt x="8085" y="2644"/>
                      <a:pt x="10418" y="2060"/>
                      <a:pt x="10418" y="1322"/>
                    </a:cubicBezTo>
                    <a:cubicBezTo>
                      <a:pt x="10418" y="596"/>
                      <a:pt x="8085" y="0"/>
                      <a:pt x="52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7"/>
              <p:cNvSpPr/>
              <p:nvPr/>
            </p:nvSpPr>
            <p:spPr>
              <a:xfrm>
                <a:off x="4592012" y="2968024"/>
                <a:ext cx="518513" cy="132123"/>
              </a:xfrm>
              <a:custGeom>
                <a:rect b="b" l="l" r="r" t="t"/>
                <a:pathLst>
                  <a:path extrusionOk="0" h="1311" w="5145">
                    <a:moveTo>
                      <a:pt x="2573" y="1"/>
                    </a:moveTo>
                    <a:cubicBezTo>
                      <a:pt x="1156" y="1"/>
                      <a:pt x="1" y="298"/>
                      <a:pt x="1" y="656"/>
                    </a:cubicBezTo>
                    <a:cubicBezTo>
                      <a:pt x="1" y="1013"/>
                      <a:pt x="1156" y="1310"/>
                      <a:pt x="2573" y="1310"/>
                    </a:cubicBezTo>
                    <a:cubicBezTo>
                      <a:pt x="4001" y="1310"/>
                      <a:pt x="5144" y="1013"/>
                      <a:pt x="5144" y="656"/>
                    </a:cubicBezTo>
                    <a:cubicBezTo>
                      <a:pt x="5144" y="298"/>
                      <a:pt x="4001" y="1"/>
                      <a:pt x="2573" y="1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47"/>
              <p:cNvSpPr/>
              <p:nvPr/>
            </p:nvSpPr>
            <p:spPr>
              <a:xfrm>
                <a:off x="4592012" y="2952503"/>
                <a:ext cx="518513" cy="132022"/>
              </a:xfrm>
              <a:custGeom>
                <a:rect b="b" l="l" r="r" t="t"/>
                <a:pathLst>
                  <a:path extrusionOk="0" h="1310" w="5145">
                    <a:moveTo>
                      <a:pt x="2573" y="0"/>
                    </a:moveTo>
                    <a:cubicBezTo>
                      <a:pt x="1156" y="0"/>
                      <a:pt x="1" y="298"/>
                      <a:pt x="1" y="655"/>
                    </a:cubicBezTo>
                    <a:cubicBezTo>
                      <a:pt x="1" y="1024"/>
                      <a:pt x="1156" y="1310"/>
                      <a:pt x="2573" y="1310"/>
                    </a:cubicBezTo>
                    <a:cubicBezTo>
                      <a:pt x="4001" y="1310"/>
                      <a:pt x="5144" y="1024"/>
                      <a:pt x="5144" y="655"/>
                    </a:cubicBezTo>
                    <a:cubicBezTo>
                      <a:pt x="5144" y="298"/>
                      <a:pt x="4001" y="0"/>
                      <a:pt x="25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7"/>
              <p:cNvSpPr/>
              <p:nvPr/>
            </p:nvSpPr>
            <p:spPr>
              <a:xfrm>
                <a:off x="4809192" y="2276874"/>
                <a:ext cx="392538" cy="760687"/>
              </a:xfrm>
              <a:custGeom>
                <a:rect b="b" l="l" r="r" t="t"/>
                <a:pathLst>
                  <a:path extrusionOk="0" h="7548" w="3895">
                    <a:moveTo>
                      <a:pt x="3263" y="1"/>
                    </a:moveTo>
                    <a:lnTo>
                      <a:pt x="108" y="7228"/>
                    </a:lnTo>
                    <a:cubicBezTo>
                      <a:pt x="108" y="7228"/>
                      <a:pt x="1" y="7430"/>
                      <a:pt x="215" y="7502"/>
                    </a:cubicBezTo>
                    <a:cubicBezTo>
                      <a:pt x="310" y="7535"/>
                      <a:pt x="392" y="7548"/>
                      <a:pt x="461" y="7548"/>
                    </a:cubicBezTo>
                    <a:cubicBezTo>
                      <a:pt x="664" y="7548"/>
                      <a:pt x="763" y="7442"/>
                      <a:pt x="763" y="7442"/>
                    </a:cubicBezTo>
                    <a:lnTo>
                      <a:pt x="3894" y="263"/>
                    </a:lnTo>
                    <a:lnTo>
                      <a:pt x="32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47"/>
              <p:cNvSpPr/>
              <p:nvPr/>
            </p:nvSpPr>
            <p:spPr>
              <a:xfrm>
                <a:off x="5134410" y="2275463"/>
                <a:ext cx="67321" cy="30738"/>
              </a:xfrm>
              <a:custGeom>
                <a:rect b="b" l="l" r="r" t="t"/>
                <a:pathLst>
                  <a:path extrusionOk="0" h="305" w="668">
                    <a:moveTo>
                      <a:pt x="62" y="1"/>
                    </a:moveTo>
                    <a:cubicBezTo>
                      <a:pt x="41" y="1"/>
                      <a:pt x="27" y="5"/>
                      <a:pt x="24" y="15"/>
                    </a:cubicBezTo>
                    <a:cubicBezTo>
                      <a:pt x="0" y="62"/>
                      <a:pt x="131" y="146"/>
                      <a:pt x="310" y="217"/>
                    </a:cubicBezTo>
                    <a:cubicBezTo>
                      <a:pt x="427" y="276"/>
                      <a:pt x="538" y="305"/>
                      <a:pt x="602" y="305"/>
                    </a:cubicBezTo>
                    <a:cubicBezTo>
                      <a:pt x="629" y="305"/>
                      <a:pt x="648" y="299"/>
                      <a:pt x="655" y="289"/>
                    </a:cubicBezTo>
                    <a:cubicBezTo>
                      <a:pt x="667" y="253"/>
                      <a:pt x="536" y="158"/>
                      <a:pt x="370" y="86"/>
                    </a:cubicBezTo>
                    <a:cubicBezTo>
                      <a:pt x="239" y="34"/>
                      <a:pt x="121" y="1"/>
                      <a:pt x="62" y="1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7"/>
              <p:cNvSpPr/>
              <p:nvPr/>
            </p:nvSpPr>
            <p:spPr>
              <a:xfrm>
                <a:off x="3683681" y="3609992"/>
                <a:ext cx="846048" cy="225646"/>
              </a:xfrm>
              <a:custGeom>
                <a:rect b="b" l="l" r="r" t="t"/>
                <a:pathLst>
                  <a:path extrusionOk="0" h="2239" w="8395">
                    <a:moveTo>
                      <a:pt x="1965" y="1"/>
                    </a:moveTo>
                    <a:lnTo>
                      <a:pt x="1" y="1144"/>
                    </a:lnTo>
                    <a:lnTo>
                      <a:pt x="6371" y="2239"/>
                    </a:lnTo>
                    <a:lnTo>
                      <a:pt x="8395" y="28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47"/>
              <p:cNvSpPr/>
              <p:nvPr/>
            </p:nvSpPr>
            <p:spPr>
              <a:xfrm>
                <a:off x="3848054" y="3431208"/>
                <a:ext cx="114083" cy="370870"/>
              </a:xfrm>
              <a:custGeom>
                <a:rect b="b" l="l" r="r" t="t"/>
                <a:pathLst>
                  <a:path extrusionOk="0" h="3680" w="1132">
                    <a:moveTo>
                      <a:pt x="1132" y="1"/>
                    </a:moveTo>
                    <a:lnTo>
                      <a:pt x="703" y="239"/>
                    </a:lnTo>
                    <a:lnTo>
                      <a:pt x="1" y="108"/>
                    </a:lnTo>
                    <a:lnTo>
                      <a:pt x="370" y="3382"/>
                    </a:lnTo>
                    <a:lnTo>
                      <a:pt x="763" y="3680"/>
                    </a:lnTo>
                    <a:lnTo>
                      <a:pt x="1132" y="3453"/>
                    </a:ln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47"/>
              <p:cNvSpPr/>
              <p:nvPr/>
            </p:nvSpPr>
            <p:spPr>
              <a:xfrm>
                <a:off x="3918902" y="3431208"/>
                <a:ext cx="43235" cy="370870"/>
              </a:xfrm>
              <a:custGeom>
                <a:rect b="b" l="l" r="r" t="t"/>
                <a:pathLst>
                  <a:path extrusionOk="0" h="3680" w="429">
                    <a:moveTo>
                      <a:pt x="429" y="1"/>
                    </a:moveTo>
                    <a:lnTo>
                      <a:pt x="0" y="239"/>
                    </a:lnTo>
                    <a:lnTo>
                      <a:pt x="60" y="3680"/>
                    </a:lnTo>
                    <a:lnTo>
                      <a:pt x="429" y="3453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7"/>
              <p:cNvSpPr/>
              <p:nvPr/>
            </p:nvSpPr>
            <p:spPr>
              <a:xfrm>
                <a:off x="3848054" y="3418006"/>
                <a:ext cx="114083" cy="37289"/>
              </a:xfrm>
              <a:custGeom>
                <a:rect b="b" l="l" r="r" t="t"/>
                <a:pathLst>
                  <a:path extrusionOk="0" h="370" w="1132">
                    <a:moveTo>
                      <a:pt x="465" y="1"/>
                    </a:moveTo>
                    <a:lnTo>
                      <a:pt x="1" y="239"/>
                    </a:lnTo>
                    <a:lnTo>
                      <a:pt x="703" y="370"/>
                    </a:lnTo>
                    <a:lnTo>
                      <a:pt x="1132" y="132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7"/>
              <p:cNvSpPr/>
              <p:nvPr/>
            </p:nvSpPr>
            <p:spPr>
              <a:xfrm>
                <a:off x="3791718" y="3548819"/>
                <a:ext cx="153689" cy="367242"/>
              </a:xfrm>
              <a:custGeom>
                <a:rect b="b" l="l" r="r" t="t"/>
                <a:pathLst>
                  <a:path extrusionOk="0" h="3644" w="1525">
                    <a:moveTo>
                      <a:pt x="417" y="0"/>
                    </a:moveTo>
                    <a:lnTo>
                      <a:pt x="0" y="3263"/>
                    </a:lnTo>
                    <a:lnTo>
                      <a:pt x="322" y="3644"/>
                    </a:lnTo>
                    <a:lnTo>
                      <a:pt x="727" y="3513"/>
                    </a:lnTo>
                    <a:lnTo>
                      <a:pt x="1524" y="143"/>
                    </a:lnTo>
                    <a:lnTo>
                      <a:pt x="1072" y="298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7"/>
              <p:cNvSpPr/>
              <p:nvPr/>
            </p:nvSpPr>
            <p:spPr>
              <a:xfrm>
                <a:off x="3824068" y="3563230"/>
                <a:ext cx="121339" cy="352831"/>
              </a:xfrm>
              <a:custGeom>
                <a:rect b="b" l="l" r="r" t="t"/>
                <a:pathLst>
                  <a:path extrusionOk="0" h="3501" w="1204">
                    <a:moveTo>
                      <a:pt x="1203" y="0"/>
                    </a:moveTo>
                    <a:lnTo>
                      <a:pt x="751" y="155"/>
                    </a:lnTo>
                    <a:lnTo>
                      <a:pt x="1" y="3501"/>
                    </a:lnTo>
                    <a:lnTo>
                      <a:pt x="406" y="3370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7"/>
              <p:cNvSpPr/>
              <p:nvPr/>
            </p:nvSpPr>
            <p:spPr>
              <a:xfrm>
                <a:off x="3833743" y="3535617"/>
                <a:ext cx="111664" cy="43335"/>
              </a:xfrm>
              <a:custGeom>
                <a:rect b="b" l="l" r="r" t="t"/>
                <a:pathLst>
                  <a:path extrusionOk="0" h="430" w="1108">
                    <a:moveTo>
                      <a:pt x="488" y="0"/>
                    </a:moveTo>
                    <a:lnTo>
                      <a:pt x="0" y="131"/>
                    </a:lnTo>
                    <a:lnTo>
                      <a:pt x="655" y="429"/>
                    </a:lnTo>
                    <a:lnTo>
                      <a:pt x="1107" y="27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7"/>
              <p:cNvSpPr/>
              <p:nvPr/>
            </p:nvSpPr>
            <p:spPr>
              <a:xfrm>
                <a:off x="3669270" y="3503165"/>
                <a:ext cx="248523" cy="350513"/>
              </a:xfrm>
              <a:custGeom>
                <a:rect b="b" l="l" r="r" t="t"/>
                <a:pathLst>
                  <a:path extrusionOk="0" h="3478" w="2466">
                    <a:moveTo>
                      <a:pt x="953" y="1"/>
                    </a:moveTo>
                    <a:lnTo>
                      <a:pt x="691" y="406"/>
                    </a:lnTo>
                    <a:lnTo>
                      <a:pt x="1" y="596"/>
                    </a:lnTo>
                    <a:lnTo>
                      <a:pt x="1751" y="3382"/>
                    </a:lnTo>
                    <a:lnTo>
                      <a:pt x="2239" y="3478"/>
                    </a:lnTo>
                    <a:lnTo>
                      <a:pt x="2465" y="3120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7"/>
              <p:cNvSpPr/>
              <p:nvPr/>
            </p:nvSpPr>
            <p:spPr>
              <a:xfrm>
                <a:off x="3738909" y="3503165"/>
                <a:ext cx="178885" cy="350513"/>
              </a:xfrm>
              <a:custGeom>
                <a:rect b="b" l="l" r="r" t="t"/>
                <a:pathLst>
                  <a:path extrusionOk="0" h="3478" w="1775">
                    <a:moveTo>
                      <a:pt x="262" y="1"/>
                    </a:moveTo>
                    <a:lnTo>
                      <a:pt x="0" y="406"/>
                    </a:lnTo>
                    <a:lnTo>
                      <a:pt x="1548" y="3478"/>
                    </a:lnTo>
                    <a:lnTo>
                      <a:pt x="1774" y="3120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7"/>
              <p:cNvSpPr/>
              <p:nvPr/>
            </p:nvSpPr>
            <p:spPr>
              <a:xfrm>
                <a:off x="3669270" y="3503165"/>
                <a:ext cx="96144" cy="60166"/>
              </a:xfrm>
              <a:custGeom>
                <a:rect b="b" l="l" r="r" t="t"/>
                <a:pathLst>
                  <a:path extrusionOk="0" h="597" w="954">
                    <a:moveTo>
                      <a:pt x="953" y="1"/>
                    </a:moveTo>
                    <a:lnTo>
                      <a:pt x="299" y="180"/>
                    </a:lnTo>
                    <a:lnTo>
                      <a:pt x="1" y="596"/>
                    </a:lnTo>
                    <a:lnTo>
                      <a:pt x="691" y="40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7"/>
              <p:cNvSpPr/>
              <p:nvPr/>
            </p:nvSpPr>
            <p:spPr>
              <a:xfrm>
                <a:off x="3971711" y="3453985"/>
                <a:ext cx="111664" cy="367343"/>
              </a:xfrm>
              <a:custGeom>
                <a:rect b="b" l="l" r="r" t="t"/>
                <a:pathLst>
                  <a:path extrusionOk="0" h="3645" w="1108">
                    <a:moveTo>
                      <a:pt x="1108" y="1"/>
                    </a:moveTo>
                    <a:lnTo>
                      <a:pt x="679" y="215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55" y="3323"/>
                    </a:lnTo>
                    <a:lnTo>
                      <a:pt x="548" y="3644"/>
                    </a:lnTo>
                    <a:lnTo>
                      <a:pt x="917" y="3442"/>
                    </a:lnTo>
                    <a:lnTo>
                      <a:pt x="1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7"/>
              <p:cNvSpPr/>
              <p:nvPr/>
            </p:nvSpPr>
            <p:spPr>
              <a:xfrm>
                <a:off x="4026837" y="3453985"/>
                <a:ext cx="56538" cy="367343"/>
              </a:xfrm>
              <a:custGeom>
                <a:rect b="b" l="l" r="r" t="t"/>
                <a:pathLst>
                  <a:path extrusionOk="0" h="3645" w="561">
                    <a:moveTo>
                      <a:pt x="561" y="1"/>
                    </a:moveTo>
                    <a:lnTo>
                      <a:pt x="132" y="215"/>
                    </a:lnTo>
                    <a:lnTo>
                      <a:pt x="1" y="3644"/>
                    </a:lnTo>
                    <a:lnTo>
                      <a:pt x="370" y="3442"/>
                    </a:lnTo>
                    <a:lnTo>
                      <a:pt x="561" y="1"/>
                    </a:lnTo>
                    <a:close/>
                  </a:path>
                </a:pathLst>
              </a:custGeom>
              <a:solidFill>
                <a:srgbClr val="E8BB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7"/>
              <p:cNvSpPr/>
              <p:nvPr/>
            </p:nvSpPr>
            <p:spPr>
              <a:xfrm>
                <a:off x="3971711" y="3436046"/>
                <a:ext cx="111664" cy="39707"/>
              </a:xfrm>
              <a:custGeom>
                <a:rect b="b" l="l" r="r" t="t"/>
                <a:pathLst>
                  <a:path extrusionOk="0" h="394" w="1108">
                    <a:moveTo>
                      <a:pt x="453" y="0"/>
                    </a:moveTo>
                    <a:lnTo>
                      <a:pt x="0" y="226"/>
                    </a:lnTo>
                    <a:lnTo>
                      <a:pt x="679" y="393"/>
                    </a:lnTo>
                    <a:lnTo>
                      <a:pt x="1108" y="179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7"/>
              <p:cNvSpPr/>
              <p:nvPr/>
            </p:nvSpPr>
            <p:spPr>
              <a:xfrm>
                <a:off x="3939259" y="3579960"/>
                <a:ext cx="114083" cy="367343"/>
              </a:xfrm>
              <a:custGeom>
                <a:rect b="b" l="l" r="r" t="t"/>
                <a:pathLst>
                  <a:path extrusionOk="0" h="3645" w="1132">
                    <a:moveTo>
                      <a:pt x="1132" y="1"/>
                    </a:moveTo>
                    <a:lnTo>
                      <a:pt x="703" y="227"/>
                    </a:lnTo>
                    <a:lnTo>
                      <a:pt x="1" y="60"/>
                    </a:lnTo>
                    <a:lnTo>
                      <a:pt x="179" y="3335"/>
                    </a:lnTo>
                    <a:lnTo>
                      <a:pt x="560" y="3644"/>
                    </a:lnTo>
                    <a:lnTo>
                      <a:pt x="929" y="3454"/>
                    </a:ln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7"/>
              <p:cNvSpPr/>
              <p:nvPr/>
            </p:nvSpPr>
            <p:spPr>
              <a:xfrm>
                <a:off x="3995696" y="3579960"/>
                <a:ext cx="57646" cy="367343"/>
              </a:xfrm>
              <a:custGeom>
                <a:rect b="b" l="l" r="r" t="t"/>
                <a:pathLst>
                  <a:path extrusionOk="0" h="3645" w="572">
                    <a:moveTo>
                      <a:pt x="572" y="1"/>
                    </a:moveTo>
                    <a:lnTo>
                      <a:pt x="143" y="227"/>
                    </a:lnTo>
                    <a:lnTo>
                      <a:pt x="0" y="3644"/>
                    </a:lnTo>
                    <a:lnTo>
                      <a:pt x="0" y="3644"/>
                    </a:lnTo>
                    <a:lnTo>
                      <a:pt x="369" y="3454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47"/>
              <p:cNvSpPr/>
              <p:nvPr/>
            </p:nvSpPr>
            <p:spPr>
              <a:xfrm>
                <a:off x="3939259" y="3563230"/>
                <a:ext cx="114083" cy="39707"/>
              </a:xfrm>
              <a:custGeom>
                <a:rect b="b" l="l" r="r" t="t"/>
                <a:pathLst>
                  <a:path extrusionOk="0" h="394" w="1132">
                    <a:moveTo>
                      <a:pt x="477" y="0"/>
                    </a:moveTo>
                    <a:lnTo>
                      <a:pt x="1" y="226"/>
                    </a:lnTo>
                    <a:lnTo>
                      <a:pt x="703" y="393"/>
                    </a:lnTo>
                    <a:lnTo>
                      <a:pt x="1132" y="167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47"/>
              <p:cNvSpPr/>
              <p:nvPr/>
            </p:nvSpPr>
            <p:spPr>
              <a:xfrm>
                <a:off x="4262058" y="3493591"/>
                <a:ext cx="112874" cy="367343"/>
              </a:xfrm>
              <a:custGeom>
                <a:rect b="b" l="l" r="r" t="t"/>
                <a:pathLst>
                  <a:path extrusionOk="0" h="3645" w="1120">
                    <a:moveTo>
                      <a:pt x="1120" y="1"/>
                    </a:moveTo>
                    <a:lnTo>
                      <a:pt x="691" y="215"/>
                    </a:lnTo>
                    <a:lnTo>
                      <a:pt x="1" y="36"/>
                    </a:lnTo>
                    <a:lnTo>
                      <a:pt x="1" y="36"/>
                    </a:lnTo>
                    <a:lnTo>
                      <a:pt x="167" y="3334"/>
                    </a:lnTo>
                    <a:lnTo>
                      <a:pt x="548" y="3644"/>
                    </a:lnTo>
                    <a:lnTo>
                      <a:pt x="929" y="343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7"/>
              <p:cNvSpPr/>
              <p:nvPr/>
            </p:nvSpPr>
            <p:spPr>
              <a:xfrm>
                <a:off x="4317285" y="3493591"/>
                <a:ext cx="57646" cy="367343"/>
              </a:xfrm>
              <a:custGeom>
                <a:rect b="b" l="l" r="r" t="t"/>
                <a:pathLst>
                  <a:path extrusionOk="0" h="3645" w="572">
                    <a:moveTo>
                      <a:pt x="572" y="1"/>
                    </a:moveTo>
                    <a:lnTo>
                      <a:pt x="143" y="215"/>
                    </a:lnTo>
                    <a:lnTo>
                      <a:pt x="0" y="3644"/>
                    </a:lnTo>
                    <a:lnTo>
                      <a:pt x="381" y="3430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7"/>
              <p:cNvSpPr/>
              <p:nvPr/>
            </p:nvSpPr>
            <p:spPr>
              <a:xfrm>
                <a:off x="4262058" y="3475652"/>
                <a:ext cx="112874" cy="39707"/>
              </a:xfrm>
              <a:custGeom>
                <a:rect b="b" l="l" r="r" t="t"/>
                <a:pathLst>
                  <a:path extrusionOk="0" h="394" w="1120">
                    <a:moveTo>
                      <a:pt x="465" y="0"/>
                    </a:moveTo>
                    <a:lnTo>
                      <a:pt x="1" y="214"/>
                    </a:lnTo>
                    <a:lnTo>
                      <a:pt x="691" y="393"/>
                    </a:lnTo>
                    <a:lnTo>
                      <a:pt x="1120" y="179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47"/>
              <p:cNvSpPr/>
              <p:nvPr/>
            </p:nvSpPr>
            <p:spPr>
              <a:xfrm>
                <a:off x="4094058" y="3491173"/>
                <a:ext cx="225747" cy="354141"/>
              </a:xfrm>
              <a:custGeom>
                <a:rect b="b" l="l" r="r" t="t"/>
                <a:pathLst>
                  <a:path extrusionOk="0" h="3514" w="2240">
                    <a:moveTo>
                      <a:pt x="1179" y="1"/>
                    </a:moveTo>
                    <a:lnTo>
                      <a:pt x="1" y="3073"/>
                    </a:lnTo>
                    <a:lnTo>
                      <a:pt x="227" y="3513"/>
                    </a:lnTo>
                    <a:lnTo>
                      <a:pt x="644" y="3478"/>
                    </a:lnTo>
                    <a:lnTo>
                      <a:pt x="2239" y="418"/>
                    </a:lnTo>
                    <a:lnTo>
                      <a:pt x="1739" y="441"/>
                    </a:lnTo>
                    <a:lnTo>
                      <a:pt x="117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47"/>
              <p:cNvSpPr/>
              <p:nvPr/>
            </p:nvSpPr>
            <p:spPr>
              <a:xfrm>
                <a:off x="4116834" y="3533198"/>
                <a:ext cx="202971" cy="312116"/>
              </a:xfrm>
              <a:custGeom>
                <a:rect b="b" l="l" r="r" t="t"/>
                <a:pathLst>
                  <a:path extrusionOk="0" h="3097" w="2014">
                    <a:moveTo>
                      <a:pt x="2013" y="1"/>
                    </a:moveTo>
                    <a:lnTo>
                      <a:pt x="1513" y="24"/>
                    </a:lnTo>
                    <a:lnTo>
                      <a:pt x="1" y="3096"/>
                    </a:lnTo>
                    <a:lnTo>
                      <a:pt x="418" y="3061"/>
                    </a:lnTo>
                    <a:lnTo>
                      <a:pt x="20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7"/>
              <p:cNvSpPr/>
              <p:nvPr/>
            </p:nvSpPr>
            <p:spPr>
              <a:xfrm>
                <a:off x="4212877" y="3489963"/>
                <a:ext cx="106928" cy="45754"/>
              </a:xfrm>
              <a:custGeom>
                <a:rect b="b" l="l" r="r" t="t"/>
                <a:pathLst>
                  <a:path extrusionOk="0" h="454" w="1061">
                    <a:moveTo>
                      <a:pt x="524" y="1"/>
                    </a:moveTo>
                    <a:lnTo>
                      <a:pt x="0" y="13"/>
                    </a:lnTo>
                    <a:lnTo>
                      <a:pt x="560" y="453"/>
                    </a:lnTo>
                    <a:lnTo>
                      <a:pt x="1060" y="430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7"/>
              <p:cNvSpPr/>
              <p:nvPr/>
            </p:nvSpPr>
            <p:spPr>
              <a:xfrm>
                <a:off x="4146866" y="3557183"/>
                <a:ext cx="151271" cy="372080"/>
              </a:xfrm>
              <a:custGeom>
                <a:rect b="b" l="l" r="r" t="t"/>
                <a:pathLst>
                  <a:path extrusionOk="0" h="3692" w="1501">
                    <a:moveTo>
                      <a:pt x="1096" y="1"/>
                    </a:moveTo>
                    <a:lnTo>
                      <a:pt x="715" y="286"/>
                    </a:lnTo>
                    <a:lnTo>
                      <a:pt x="1" y="239"/>
                    </a:lnTo>
                    <a:lnTo>
                      <a:pt x="739" y="3442"/>
                    </a:lnTo>
                    <a:lnTo>
                      <a:pt x="1179" y="3692"/>
                    </a:lnTo>
                    <a:lnTo>
                      <a:pt x="1501" y="3430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47"/>
              <p:cNvSpPr/>
              <p:nvPr/>
            </p:nvSpPr>
            <p:spPr>
              <a:xfrm>
                <a:off x="4218823" y="3557183"/>
                <a:ext cx="79314" cy="372080"/>
              </a:xfrm>
              <a:custGeom>
                <a:rect b="b" l="l" r="r" t="t"/>
                <a:pathLst>
                  <a:path extrusionOk="0" h="3692" w="787">
                    <a:moveTo>
                      <a:pt x="382" y="1"/>
                    </a:moveTo>
                    <a:lnTo>
                      <a:pt x="1" y="286"/>
                    </a:lnTo>
                    <a:lnTo>
                      <a:pt x="465" y="3692"/>
                    </a:lnTo>
                    <a:lnTo>
                      <a:pt x="787" y="3430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7"/>
              <p:cNvSpPr/>
              <p:nvPr/>
            </p:nvSpPr>
            <p:spPr>
              <a:xfrm>
                <a:off x="4146866" y="3551237"/>
                <a:ext cx="110455" cy="34870"/>
              </a:xfrm>
              <a:custGeom>
                <a:rect b="b" l="l" r="r" t="t"/>
                <a:pathLst>
                  <a:path extrusionOk="0" h="346" w="1096">
                    <a:moveTo>
                      <a:pt x="429" y="0"/>
                    </a:moveTo>
                    <a:lnTo>
                      <a:pt x="1" y="298"/>
                    </a:lnTo>
                    <a:lnTo>
                      <a:pt x="715" y="345"/>
                    </a:lnTo>
                    <a:lnTo>
                      <a:pt x="1096" y="60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7"/>
              <p:cNvSpPr/>
              <p:nvPr/>
            </p:nvSpPr>
            <p:spPr>
              <a:xfrm>
                <a:off x="4029256" y="3473234"/>
                <a:ext cx="152480" cy="372080"/>
              </a:xfrm>
              <a:custGeom>
                <a:rect b="b" l="l" r="r" t="t"/>
                <a:pathLst>
                  <a:path extrusionOk="0" h="3692" w="1513">
                    <a:moveTo>
                      <a:pt x="1108" y="0"/>
                    </a:moveTo>
                    <a:lnTo>
                      <a:pt x="715" y="286"/>
                    </a:lnTo>
                    <a:lnTo>
                      <a:pt x="1" y="238"/>
                    </a:lnTo>
                    <a:lnTo>
                      <a:pt x="751" y="3441"/>
                    </a:lnTo>
                    <a:lnTo>
                      <a:pt x="1179" y="3691"/>
                    </a:lnTo>
                    <a:lnTo>
                      <a:pt x="1513" y="3429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47"/>
              <p:cNvSpPr/>
              <p:nvPr/>
            </p:nvSpPr>
            <p:spPr>
              <a:xfrm>
                <a:off x="4101314" y="3473234"/>
                <a:ext cx="80422" cy="372080"/>
              </a:xfrm>
              <a:custGeom>
                <a:rect b="b" l="l" r="r" t="t"/>
                <a:pathLst>
                  <a:path extrusionOk="0" h="3692" w="798">
                    <a:moveTo>
                      <a:pt x="393" y="0"/>
                    </a:moveTo>
                    <a:lnTo>
                      <a:pt x="0" y="286"/>
                    </a:lnTo>
                    <a:lnTo>
                      <a:pt x="464" y="3691"/>
                    </a:lnTo>
                    <a:lnTo>
                      <a:pt x="798" y="3429"/>
                    </a:lnTo>
                    <a:lnTo>
                      <a:pt x="39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47"/>
              <p:cNvSpPr/>
              <p:nvPr/>
            </p:nvSpPr>
            <p:spPr>
              <a:xfrm>
                <a:off x="4029256" y="3467187"/>
                <a:ext cx="111765" cy="34971"/>
              </a:xfrm>
              <a:custGeom>
                <a:rect b="b" l="l" r="r" t="t"/>
                <a:pathLst>
                  <a:path extrusionOk="0" h="347" w="1109">
                    <a:moveTo>
                      <a:pt x="417" y="1"/>
                    </a:moveTo>
                    <a:lnTo>
                      <a:pt x="1" y="298"/>
                    </a:lnTo>
                    <a:lnTo>
                      <a:pt x="715" y="346"/>
                    </a:lnTo>
                    <a:lnTo>
                      <a:pt x="1108" y="60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7"/>
              <p:cNvSpPr/>
              <p:nvPr/>
            </p:nvSpPr>
            <p:spPr>
              <a:xfrm>
                <a:off x="4271632" y="3487645"/>
                <a:ext cx="258098" cy="338419"/>
              </a:xfrm>
              <a:custGeom>
                <a:rect b="b" l="l" r="r" t="t"/>
                <a:pathLst>
                  <a:path extrusionOk="0" h="3358" w="2561">
                    <a:moveTo>
                      <a:pt x="1572" y="0"/>
                    </a:moveTo>
                    <a:lnTo>
                      <a:pt x="1" y="2870"/>
                    </a:lnTo>
                    <a:lnTo>
                      <a:pt x="144" y="3346"/>
                    </a:lnTo>
                    <a:lnTo>
                      <a:pt x="572" y="3358"/>
                    </a:lnTo>
                    <a:lnTo>
                      <a:pt x="2561" y="548"/>
                    </a:lnTo>
                    <a:lnTo>
                      <a:pt x="2061" y="500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47"/>
              <p:cNvSpPr/>
              <p:nvPr/>
            </p:nvSpPr>
            <p:spPr>
              <a:xfrm>
                <a:off x="4286043" y="3538035"/>
                <a:ext cx="243686" cy="288029"/>
              </a:xfrm>
              <a:custGeom>
                <a:rect b="b" l="l" r="r" t="t"/>
                <a:pathLst>
                  <a:path extrusionOk="0" h="2858" w="2418">
                    <a:moveTo>
                      <a:pt x="1918" y="0"/>
                    </a:moveTo>
                    <a:lnTo>
                      <a:pt x="1" y="2846"/>
                    </a:lnTo>
                    <a:lnTo>
                      <a:pt x="429" y="2858"/>
                    </a:lnTo>
                    <a:lnTo>
                      <a:pt x="2418" y="48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47"/>
              <p:cNvSpPr/>
              <p:nvPr/>
            </p:nvSpPr>
            <p:spPr>
              <a:xfrm>
                <a:off x="4430058" y="3487645"/>
                <a:ext cx="99671" cy="55227"/>
              </a:xfrm>
              <a:custGeom>
                <a:rect b="b" l="l" r="r" t="t"/>
                <a:pathLst>
                  <a:path extrusionOk="0" h="548" w="989">
                    <a:moveTo>
                      <a:pt x="0" y="0"/>
                    </a:moveTo>
                    <a:lnTo>
                      <a:pt x="489" y="500"/>
                    </a:lnTo>
                    <a:lnTo>
                      <a:pt x="989" y="548"/>
                    </a:lnTo>
                    <a:lnTo>
                      <a:pt x="512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47"/>
              <p:cNvSpPr/>
              <p:nvPr/>
            </p:nvSpPr>
            <p:spPr>
              <a:xfrm>
                <a:off x="4245228" y="3638815"/>
                <a:ext cx="284502" cy="1117247"/>
              </a:xfrm>
              <a:custGeom>
                <a:rect b="b" l="l" r="r" t="t"/>
                <a:pathLst>
                  <a:path extrusionOk="0" h="11086" w="2823">
                    <a:moveTo>
                      <a:pt x="2823" y="0"/>
                    </a:moveTo>
                    <a:lnTo>
                      <a:pt x="1061" y="1334"/>
                    </a:lnTo>
                    <a:lnTo>
                      <a:pt x="1" y="11085"/>
                    </a:lnTo>
                    <a:lnTo>
                      <a:pt x="1" y="11085"/>
                    </a:lnTo>
                    <a:lnTo>
                      <a:pt x="1108" y="10121"/>
                    </a:lnTo>
                    <a:lnTo>
                      <a:pt x="2823" y="0"/>
                    </a:lnTo>
                    <a:close/>
                  </a:path>
                </a:pathLst>
              </a:custGeom>
              <a:solidFill>
                <a:srgbClr val="F47C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47"/>
              <p:cNvSpPr/>
              <p:nvPr/>
            </p:nvSpPr>
            <p:spPr>
              <a:xfrm>
                <a:off x="4338852" y="3638815"/>
                <a:ext cx="190877" cy="258098"/>
              </a:xfrm>
              <a:custGeom>
                <a:rect b="b" l="l" r="r" t="t"/>
                <a:pathLst>
                  <a:path extrusionOk="0" h="2561" w="1894">
                    <a:moveTo>
                      <a:pt x="1894" y="0"/>
                    </a:moveTo>
                    <a:lnTo>
                      <a:pt x="132" y="1334"/>
                    </a:lnTo>
                    <a:lnTo>
                      <a:pt x="1" y="2560"/>
                    </a:lnTo>
                    <a:lnTo>
                      <a:pt x="1656" y="1393"/>
                    </a:lnTo>
                    <a:lnTo>
                      <a:pt x="18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47"/>
              <p:cNvSpPr/>
              <p:nvPr/>
            </p:nvSpPr>
            <p:spPr>
              <a:xfrm>
                <a:off x="4313657" y="3905177"/>
                <a:ext cx="170520" cy="230484"/>
              </a:xfrm>
              <a:custGeom>
                <a:rect b="b" l="l" r="r" t="t"/>
                <a:pathLst>
                  <a:path extrusionOk="0" h="2287" w="1692">
                    <a:moveTo>
                      <a:pt x="1691" y="1"/>
                    </a:moveTo>
                    <a:lnTo>
                      <a:pt x="120" y="1120"/>
                    </a:lnTo>
                    <a:lnTo>
                      <a:pt x="1" y="2287"/>
                    </a:lnTo>
                    <a:lnTo>
                      <a:pt x="1465" y="1334"/>
                    </a:lnTo>
                    <a:lnTo>
                      <a:pt x="1691" y="1"/>
                    </a:lnTo>
                    <a:close/>
                  </a:path>
                </a:pathLst>
              </a:custGeom>
              <a:solidFill>
                <a:srgbClr val="F8A5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7"/>
              <p:cNvSpPr/>
              <p:nvPr/>
            </p:nvSpPr>
            <p:spPr>
              <a:xfrm>
                <a:off x="4289672" y="4154809"/>
                <a:ext cx="152480" cy="193195"/>
              </a:xfrm>
              <a:custGeom>
                <a:rect b="b" l="l" r="r" t="t"/>
                <a:pathLst>
                  <a:path extrusionOk="0" h="1917" w="1513">
                    <a:moveTo>
                      <a:pt x="1513" y="0"/>
                    </a:moveTo>
                    <a:lnTo>
                      <a:pt x="119" y="881"/>
                    </a:lnTo>
                    <a:lnTo>
                      <a:pt x="0" y="1917"/>
                    </a:lnTo>
                    <a:lnTo>
                      <a:pt x="0" y="1917"/>
                    </a:lnTo>
                    <a:lnTo>
                      <a:pt x="1334" y="1072"/>
                    </a:lnTo>
                    <a:lnTo>
                      <a:pt x="1513" y="0"/>
                    </a:lnTo>
                    <a:close/>
                  </a:path>
                </a:pathLst>
              </a:custGeom>
              <a:solidFill>
                <a:srgbClr val="F8A5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7"/>
              <p:cNvSpPr/>
              <p:nvPr/>
            </p:nvSpPr>
            <p:spPr>
              <a:xfrm>
                <a:off x="4278888" y="4262744"/>
                <a:ext cx="145224" cy="186141"/>
              </a:xfrm>
              <a:custGeom>
                <a:rect b="b" l="l" r="r" t="t"/>
                <a:pathLst>
                  <a:path extrusionOk="0" h="1847" w="1441">
                    <a:moveTo>
                      <a:pt x="1441" y="1"/>
                    </a:moveTo>
                    <a:lnTo>
                      <a:pt x="107" y="846"/>
                    </a:lnTo>
                    <a:lnTo>
                      <a:pt x="0" y="1846"/>
                    </a:lnTo>
                    <a:lnTo>
                      <a:pt x="1250" y="1144"/>
                    </a:lnTo>
                    <a:lnTo>
                      <a:pt x="1441" y="1"/>
                    </a:lnTo>
                    <a:close/>
                  </a:path>
                </a:pathLst>
              </a:custGeom>
              <a:solidFill>
                <a:srgbClr val="F8A5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7"/>
              <p:cNvSpPr/>
              <p:nvPr/>
            </p:nvSpPr>
            <p:spPr>
              <a:xfrm>
                <a:off x="4245228" y="4580705"/>
                <a:ext cx="124967" cy="175357"/>
              </a:xfrm>
              <a:custGeom>
                <a:rect b="b" l="l" r="r" t="t"/>
                <a:pathLst>
                  <a:path extrusionOk="0" h="1740" w="1240">
                    <a:moveTo>
                      <a:pt x="1239" y="1"/>
                    </a:moveTo>
                    <a:lnTo>
                      <a:pt x="108" y="727"/>
                    </a:lnTo>
                    <a:lnTo>
                      <a:pt x="1" y="1739"/>
                    </a:lnTo>
                    <a:lnTo>
                      <a:pt x="1108" y="775"/>
                    </a:lnTo>
                    <a:lnTo>
                      <a:pt x="1239" y="1"/>
                    </a:lnTo>
                    <a:close/>
                  </a:path>
                </a:pathLst>
              </a:custGeom>
              <a:solidFill>
                <a:srgbClr val="F8A5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7"/>
              <p:cNvSpPr/>
              <p:nvPr/>
            </p:nvSpPr>
            <p:spPr>
              <a:xfrm>
                <a:off x="4268105" y="4377936"/>
                <a:ext cx="136859" cy="171729"/>
              </a:xfrm>
              <a:custGeom>
                <a:rect b="b" l="l" r="r" t="t"/>
                <a:pathLst>
                  <a:path extrusionOk="0" h="1704" w="1358">
                    <a:moveTo>
                      <a:pt x="1357" y="1"/>
                    </a:moveTo>
                    <a:lnTo>
                      <a:pt x="107" y="703"/>
                    </a:lnTo>
                    <a:lnTo>
                      <a:pt x="0" y="1703"/>
                    </a:lnTo>
                    <a:lnTo>
                      <a:pt x="1167" y="1084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rgbClr val="F8A5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47"/>
              <p:cNvSpPr/>
              <p:nvPr/>
            </p:nvSpPr>
            <p:spPr>
              <a:xfrm>
                <a:off x="3683681" y="3725184"/>
                <a:ext cx="668474" cy="1030879"/>
              </a:xfrm>
              <a:custGeom>
                <a:rect b="b" l="l" r="r" t="t"/>
                <a:pathLst>
                  <a:path extrusionOk="0" h="10229" w="6633">
                    <a:moveTo>
                      <a:pt x="1" y="1"/>
                    </a:moveTo>
                    <a:lnTo>
                      <a:pt x="1525" y="9764"/>
                    </a:lnTo>
                    <a:lnTo>
                      <a:pt x="5573" y="10228"/>
                    </a:lnTo>
                    <a:lnTo>
                      <a:pt x="6633" y="4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47"/>
              <p:cNvSpPr/>
              <p:nvPr/>
            </p:nvSpPr>
            <p:spPr>
              <a:xfrm>
                <a:off x="3683681" y="3725184"/>
                <a:ext cx="668474" cy="170520"/>
              </a:xfrm>
              <a:custGeom>
                <a:rect b="b" l="l" r="r" t="t"/>
                <a:pathLst>
                  <a:path extrusionOk="0" h="1692" w="6633">
                    <a:moveTo>
                      <a:pt x="1" y="1"/>
                    </a:moveTo>
                    <a:lnTo>
                      <a:pt x="191" y="1275"/>
                    </a:lnTo>
                    <a:lnTo>
                      <a:pt x="6502" y="1691"/>
                    </a:lnTo>
                    <a:lnTo>
                      <a:pt x="6633" y="4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7"/>
              <p:cNvSpPr/>
              <p:nvPr/>
            </p:nvSpPr>
            <p:spPr>
              <a:xfrm>
                <a:off x="3720869" y="3963932"/>
                <a:ext cx="604882" cy="168101"/>
              </a:xfrm>
              <a:custGeom>
                <a:rect b="b" l="l" r="r" t="t"/>
                <a:pathLst>
                  <a:path extrusionOk="0" h="1668" w="6002">
                    <a:moveTo>
                      <a:pt x="1" y="1"/>
                    </a:moveTo>
                    <a:lnTo>
                      <a:pt x="168" y="1049"/>
                    </a:lnTo>
                    <a:lnTo>
                      <a:pt x="5883" y="1668"/>
                    </a:lnTo>
                    <a:lnTo>
                      <a:pt x="6002" y="48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7"/>
              <p:cNvSpPr/>
              <p:nvPr/>
            </p:nvSpPr>
            <p:spPr>
              <a:xfrm>
                <a:off x="3752111" y="4169120"/>
                <a:ext cx="549654" cy="180094"/>
              </a:xfrm>
              <a:custGeom>
                <a:rect b="b" l="l" r="r" t="t"/>
                <a:pathLst>
                  <a:path extrusionOk="0" h="1787" w="5454">
                    <a:moveTo>
                      <a:pt x="0" y="1"/>
                    </a:moveTo>
                    <a:lnTo>
                      <a:pt x="167" y="1001"/>
                    </a:lnTo>
                    <a:lnTo>
                      <a:pt x="5334" y="1787"/>
                    </a:lnTo>
                    <a:lnTo>
                      <a:pt x="5453" y="7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7"/>
              <p:cNvSpPr/>
              <p:nvPr/>
            </p:nvSpPr>
            <p:spPr>
              <a:xfrm>
                <a:off x="3821649" y="4607109"/>
                <a:ext cx="434563" cy="148953"/>
              </a:xfrm>
              <a:custGeom>
                <a:rect b="b" l="l" r="r" t="t"/>
                <a:pathLst>
                  <a:path extrusionOk="0" h="1478" w="4312">
                    <a:moveTo>
                      <a:pt x="1" y="1"/>
                    </a:moveTo>
                    <a:lnTo>
                      <a:pt x="156" y="1013"/>
                    </a:lnTo>
                    <a:lnTo>
                      <a:pt x="4204" y="1477"/>
                    </a:lnTo>
                    <a:lnTo>
                      <a:pt x="4311" y="5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7"/>
              <p:cNvSpPr/>
              <p:nvPr/>
            </p:nvSpPr>
            <p:spPr>
              <a:xfrm>
                <a:off x="3786880" y="4387510"/>
                <a:ext cx="493318" cy="156108"/>
              </a:xfrm>
              <a:custGeom>
                <a:rect b="b" l="l" r="r" t="t"/>
                <a:pathLst>
                  <a:path extrusionOk="0" h="1549" w="4895">
                    <a:moveTo>
                      <a:pt x="1" y="1"/>
                    </a:moveTo>
                    <a:lnTo>
                      <a:pt x="167" y="1013"/>
                    </a:lnTo>
                    <a:lnTo>
                      <a:pt x="4775" y="1549"/>
                    </a:lnTo>
                    <a:lnTo>
                      <a:pt x="4894" y="5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47"/>
              <p:cNvSpPr/>
              <p:nvPr/>
            </p:nvSpPr>
            <p:spPr>
              <a:xfrm>
                <a:off x="4160068" y="4645104"/>
                <a:ext cx="1375244" cy="383166"/>
              </a:xfrm>
              <a:custGeom>
                <a:rect b="b" l="l" r="r" t="t"/>
                <a:pathLst>
                  <a:path extrusionOk="0" h="3802" w="13646">
                    <a:moveTo>
                      <a:pt x="9884" y="0"/>
                    </a:moveTo>
                    <a:cubicBezTo>
                      <a:pt x="6481" y="0"/>
                      <a:pt x="1739" y="731"/>
                      <a:pt x="1739" y="731"/>
                    </a:cubicBezTo>
                    <a:cubicBezTo>
                      <a:pt x="1739" y="731"/>
                      <a:pt x="1" y="3410"/>
                      <a:pt x="4799" y="3708"/>
                    </a:cubicBezTo>
                    <a:cubicBezTo>
                      <a:pt x="5863" y="3774"/>
                      <a:pt x="6775" y="3802"/>
                      <a:pt x="7560" y="3802"/>
                    </a:cubicBezTo>
                    <a:cubicBezTo>
                      <a:pt x="10306" y="3802"/>
                      <a:pt x="11502" y="3460"/>
                      <a:pt x="12252" y="3219"/>
                    </a:cubicBezTo>
                    <a:cubicBezTo>
                      <a:pt x="13216" y="2886"/>
                      <a:pt x="13645" y="2243"/>
                      <a:pt x="13109" y="576"/>
                    </a:cubicBezTo>
                    <a:cubicBezTo>
                      <a:pt x="12674" y="148"/>
                      <a:pt x="11414" y="0"/>
                      <a:pt x="98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7"/>
              <p:cNvSpPr/>
              <p:nvPr/>
            </p:nvSpPr>
            <p:spPr>
              <a:xfrm>
                <a:off x="4160068" y="4587357"/>
                <a:ext cx="1375244" cy="383367"/>
              </a:xfrm>
              <a:custGeom>
                <a:rect b="b" l="l" r="r" t="t"/>
                <a:pathLst>
                  <a:path extrusionOk="0" h="3804" w="13646">
                    <a:moveTo>
                      <a:pt x="9854" y="0"/>
                    </a:moveTo>
                    <a:cubicBezTo>
                      <a:pt x="6454" y="0"/>
                      <a:pt x="1739" y="732"/>
                      <a:pt x="1739" y="732"/>
                    </a:cubicBezTo>
                    <a:cubicBezTo>
                      <a:pt x="1739" y="732"/>
                      <a:pt x="1" y="3411"/>
                      <a:pt x="4799" y="3709"/>
                    </a:cubicBezTo>
                    <a:cubicBezTo>
                      <a:pt x="5863" y="3775"/>
                      <a:pt x="6775" y="3803"/>
                      <a:pt x="7560" y="3803"/>
                    </a:cubicBezTo>
                    <a:cubicBezTo>
                      <a:pt x="10306" y="3803"/>
                      <a:pt x="11502" y="3462"/>
                      <a:pt x="12252" y="3221"/>
                    </a:cubicBezTo>
                    <a:cubicBezTo>
                      <a:pt x="13216" y="2899"/>
                      <a:pt x="13645" y="2256"/>
                      <a:pt x="13109" y="590"/>
                    </a:cubicBezTo>
                    <a:cubicBezTo>
                      <a:pt x="12671" y="151"/>
                      <a:pt x="11398" y="0"/>
                      <a:pt x="98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7"/>
              <p:cNvSpPr/>
              <p:nvPr/>
            </p:nvSpPr>
            <p:spPr>
              <a:xfrm>
                <a:off x="4332906" y="4644801"/>
                <a:ext cx="1147179" cy="198738"/>
              </a:xfrm>
              <a:custGeom>
                <a:rect b="b" l="l" r="r" t="t"/>
                <a:pathLst>
                  <a:path extrusionOk="0" h="1972" w="11383">
                    <a:moveTo>
                      <a:pt x="8186" y="0"/>
                    </a:moveTo>
                    <a:cubicBezTo>
                      <a:pt x="4780" y="0"/>
                      <a:pt x="24" y="734"/>
                      <a:pt x="24" y="734"/>
                    </a:cubicBezTo>
                    <a:cubicBezTo>
                      <a:pt x="24" y="734"/>
                      <a:pt x="12" y="746"/>
                      <a:pt x="0" y="794"/>
                    </a:cubicBezTo>
                    <a:cubicBezTo>
                      <a:pt x="441" y="1282"/>
                      <a:pt x="1369" y="1710"/>
                      <a:pt x="3239" y="1829"/>
                    </a:cubicBezTo>
                    <a:cubicBezTo>
                      <a:pt x="4846" y="1929"/>
                      <a:pt x="6064" y="1971"/>
                      <a:pt x="7008" y="1971"/>
                    </a:cubicBezTo>
                    <a:cubicBezTo>
                      <a:pt x="8882" y="1971"/>
                      <a:pt x="9682" y="1805"/>
                      <a:pt x="10323" y="1591"/>
                    </a:cubicBezTo>
                    <a:cubicBezTo>
                      <a:pt x="10894" y="1401"/>
                      <a:pt x="11275" y="1103"/>
                      <a:pt x="11382" y="555"/>
                    </a:cubicBezTo>
                    <a:cubicBezTo>
                      <a:pt x="10930" y="143"/>
                      <a:pt x="9690" y="0"/>
                      <a:pt x="81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7"/>
              <p:cNvSpPr/>
              <p:nvPr/>
            </p:nvSpPr>
            <p:spPr>
              <a:xfrm>
                <a:off x="4737236" y="4621521"/>
                <a:ext cx="808860" cy="297200"/>
              </a:xfrm>
              <a:custGeom>
                <a:rect b="b" l="l" r="r" t="t"/>
                <a:pathLst>
                  <a:path extrusionOk="0" h="2949" w="8026">
                    <a:moveTo>
                      <a:pt x="7001" y="1"/>
                    </a:moveTo>
                    <a:lnTo>
                      <a:pt x="6454" y="239"/>
                    </a:lnTo>
                    <a:cubicBezTo>
                      <a:pt x="5239" y="393"/>
                      <a:pt x="4025" y="572"/>
                      <a:pt x="2822" y="739"/>
                    </a:cubicBezTo>
                    <a:cubicBezTo>
                      <a:pt x="2165" y="839"/>
                      <a:pt x="1518" y="918"/>
                      <a:pt x="871" y="918"/>
                    </a:cubicBezTo>
                    <a:cubicBezTo>
                      <a:pt x="827" y="918"/>
                      <a:pt x="783" y="918"/>
                      <a:pt x="739" y="917"/>
                    </a:cubicBezTo>
                    <a:cubicBezTo>
                      <a:pt x="703" y="917"/>
                      <a:pt x="667" y="917"/>
                      <a:pt x="632" y="917"/>
                    </a:cubicBezTo>
                    <a:cubicBezTo>
                      <a:pt x="525" y="917"/>
                      <a:pt x="420" y="923"/>
                      <a:pt x="322" y="977"/>
                    </a:cubicBezTo>
                    <a:cubicBezTo>
                      <a:pt x="120" y="1084"/>
                      <a:pt x="48" y="1322"/>
                      <a:pt x="36" y="1525"/>
                    </a:cubicBezTo>
                    <a:cubicBezTo>
                      <a:pt x="0" y="1917"/>
                      <a:pt x="143" y="2298"/>
                      <a:pt x="381" y="2596"/>
                    </a:cubicBezTo>
                    <a:cubicBezTo>
                      <a:pt x="405" y="2632"/>
                      <a:pt x="441" y="2679"/>
                      <a:pt x="465" y="2691"/>
                    </a:cubicBezTo>
                    <a:cubicBezTo>
                      <a:pt x="512" y="2703"/>
                      <a:pt x="560" y="2703"/>
                      <a:pt x="584" y="2703"/>
                    </a:cubicBezTo>
                    <a:cubicBezTo>
                      <a:pt x="715" y="2715"/>
                      <a:pt x="834" y="2810"/>
                      <a:pt x="953" y="2870"/>
                    </a:cubicBezTo>
                    <a:cubicBezTo>
                      <a:pt x="1068" y="2925"/>
                      <a:pt x="1189" y="2948"/>
                      <a:pt x="1311" y="2948"/>
                    </a:cubicBezTo>
                    <a:cubicBezTo>
                      <a:pt x="1480" y="2948"/>
                      <a:pt x="1651" y="2903"/>
                      <a:pt x="1810" y="2834"/>
                    </a:cubicBezTo>
                    <a:cubicBezTo>
                      <a:pt x="2072" y="2715"/>
                      <a:pt x="2310" y="2560"/>
                      <a:pt x="2560" y="2394"/>
                    </a:cubicBezTo>
                    <a:cubicBezTo>
                      <a:pt x="2660" y="2344"/>
                      <a:pt x="2766" y="2282"/>
                      <a:pt x="2869" y="2282"/>
                    </a:cubicBezTo>
                    <a:cubicBezTo>
                      <a:pt x="2914" y="2282"/>
                      <a:pt x="2958" y="2294"/>
                      <a:pt x="3001" y="2322"/>
                    </a:cubicBezTo>
                    <a:cubicBezTo>
                      <a:pt x="3096" y="2382"/>
                      <a:pt x="3132" y="2513"/>
                      <a:pt x="3215" y="2572"/>
                    </a:cubicBezTo>
                    <a:cubicBezTo>
                      <a:pt x="3269" y="2608"/>
                      <a:pt x="3328" y="2623"/>
                      <a:pt x="3389" y="2623"/>
                    </a:cubicBezTo>
                    <a:cubicBezTo>
                      <a:pt x="3450" y="2623"/>
                      <a:pt x="3513" y="2608"/>
                      <a:pt x="3572" y="2584"/>
                    </a:cubicBezTo>
                    <a:cubicBezTo>
                      <a:pt x="3691" y="2537"/>
                      <a:pt x="3799" y="2477"/>
                      <a:pt x="3930" y="2453"/>
                    </a:cubicBezTo>
                    <a:cubicBezTo>
                      <a:pt x="3979" y="2442"/>
                      <a:pt x="4027" y="2437"/>
                      <a:pt x="4075" y="2437"/>
                    </a:cubicBezTo>
                    <a:cubicBezTo>
                      <a:pt x="4281" y="2437"/>
                      <a:pt x="4474" y="2528"/>
                      <a:pt x="4668" y="2596"/>
                    </a:cubicBezTo>
                    <a:cubicBezTo>
                      <a:pt x="4770" y="2637"/>
                      <a:pt x="4884" y="2662"/>
                      <a:pt x="4994" y="2662"/>
                    </a:cubicBezTo>
                    <a:cubicBezTo>
                      <a:pt x="5140" y="2662"/>
                      <a:pt x="5276" y="2617"/>
                      <a:pt x="5358" y="2501"/>
                    </a:cubicBezTo>
                    <a:cubicBezTo>
                      <a:pt x="5465" y="2382"/>
                      <a:pt x="5477" y="2179"/>
                      <a:pt x="5584" y="2060"/>
                    </a:cubicBezTo>
                    <a:cubicBezTo>
                      <a:pt x="5677" y="1958"/>
                      <a:pt x="5814" y="1921"/>
                      <a:pt x="5948" y="1921"/>
                    </a:cubicBezTo>
                    <a:cubicBezTo>
                      <a:pt x="5986" y="1921"/>
                      <a:pt x="6024" y="1924"/>
                      <a:pt x="6061" y="1929"/>
                    </a:cubicBezTo>
                    <a:cubicBezTo>
                      <a:pt x="6223" y="1940"/>
                      <a:pt x="6376" y="1990"/>
                      <a:pt x="6528" y="1990"/>
                    </a:cubicBezTo>
                    <a:cubicBezTo>
                      <a:pt x="6543" y="1990"/>
                      <a:pt x="6558" y="1990"/>
                      <a:pt x="6573" y="1989"/>
                    </a:cubicBezTo>
                    <a:cubicBezTo>
                      <a:pt x="6751" y="1977"/>
                      <a:pt x="6930" y="1882"/>
                      <a:pt x="6966" y="1727"/>
                    </a:cubicBezTo>
                    <a:cubicBezTo>
                      <a:pt x="7001" y="1620"/>
                      <a:pt x="6966" y="1501"/>
                      <a:pt x="6954" y="1394"/>
                    </a:cubicBezTo>
                    <a:cubicBezTo>
                      <a:pt x="6942" y="1286"/>
                      <a:pt x="6954" y="1155"/>
                      <a:pt x="7049" y="1096"/>
                    </a:cubicBezTo>
                    <a:cubicBezTo>
                      <a:pt x="7085" y="1072"/>
                      <a:pt x="7144" y="1072"/>
                      <a:pt x="7204" y="1048"/>
                    </a:cubicBezTo>
                    <a:cubicBezTo>
                      <a:pt x="7359" y="1036"/>
                      <a:pt x="7501" y="1048"/>
                      <a:pt x="7644" y="1025"/>
                    </a:cubicBezTo>
                    <a:cubicBezTo>
                      <a:pt x="7787" y="989"/>
                      <a:pt x="7918" y="905"/>
                      <a:pt x="7966" y="751"/>
                    </a:cubicBezTo>
                    <a:cubicBezTo>
                      <a:pt x="8025" y="620"/>
                      <a:pt x="7954" y="453"/>
                      <a:pt x="7835" y="358"/>
                    </a:cubicBezTo>
                    <a:cubicBezTo>
                      <a:pt x="7716" y="251"/>
                      <a:pt x="7561" y="191"/>
                      <a:pt x="7418" y="143"/>
                    </a:cubicBezTo>
                    <a:cubicBezTo>
                      <a:pt x="7287" y="96"/>
                      <a:pt x="7132" y="36"/>
                      <a:pt x="7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7"/>
              <p:cNvSpPr/>
              <p:nvPr/>
            </p:nvSpPr>
            <p:spPr>
              <a:xfrm>
                <a:off x="4251274" y="4663546"/>
                <a:ext cx="681676" cy="229678"/>
              </a:xfrm>
              <a:custGeom>
                <a:rect b="b" l="l" r="r" t="t"/>
                <a:pathLst>
                  <a:path extrusionOk="0" h="2279" w="6764">
                    <a:moveTo>
                      <a:pt x="1096" y="0"/>
                    </a:moveTo>
                    <a:cubicBezTo>
                      <a:pt x="1001" y="155"/>
                      <a:pt x="858" y="298"/>
                      <a:pt x="679" y="346"/>
                    </a:cubicBezTo>
                    <a:cubicBezTo>
                      <a:pt x="465" y="429"/>
                      <a:pt x="179" y="453"/>
                      <a:pt x="96" y="667"/>
                    </a:cubicBezTo>
                    <a:cubicBezTo>
                      <a:pt x="0" y="893"/>
                      <a:pt x="239" y="1108"/>
                      <a:pt x="465" y="1143"/>
                    </a:cubicBezTo>
                    <a:cubicBezTo>
                      <a:pt x="484" y="1145"/>
                      <a:pt x="504" y="1146"/>
                      <a:pt x="523" y="1146"/>
                    </a:cubicBezTo>
                    <a:cubicBezTo>
                      <a:pt x="599" y="1146"/>
                      <a:pt x="672" y="1135"/>
                      <a:pt x="750" y="1135"/>
                    </a:cubicBezTo>
                    <a:cubicBezTo>
                      <a:pt x="785" y="1135"/>
                      <a:pt x="820" y="1137"/>
                      <a:pt x="858" y="1143"/>
                    </a:cubicBezTo>
                    <a:cubicBezTo>
                      <a:pt x="989" y="1155"/>
                      <a:pt x="1120" y="1215"/>
                      <a:pt x="1167" y="1334"/>
                    </a:cubicBezTo>
                    <a:cubicBezTo>
                      <a:pt x="1215" y="1453"/>
                      <a:pt x="1155" y="1608"/>
                      <a:pt x="1215" y="1703"/>
                    </a:cubicBezTo>
                    <a:cubicBezTo>
                      <a:pt x="1249" y="1767"/>
                      <a:pt x="1311" y="1792"/>
                      <a:pt x="1380" y="1792"/>
                    </a:cubicBezTo>
                    <a:cubicBezTo>
                      <a:pt x="1477" y="1792"/>
                      <a:pt x="1591" y="1742"/>
                      <a:pt x="1667" y="1679"/>
                    </a:cubicBezTo>
                    <a:cubicBezTo>
                      <a:pt x="1782" y="1593"/>
                      <a:pt x="1919" y="1492"/>
                      <a:pt x="2043" y="1492"/>
                    </a:cubicBezTo>
                    <a:cubicBezTo>
                      <a:pt x="2074" y="1492"/>
                      <a:pt x="2103" y="1498"/>
                      <a:pt x="2132" y="1512"/>
                    </a:cubicBezTo>
                    <a:cubicBezTo>
                      <a:pt x="2239" y="1560"/>
                      <a:pt x="2286" y="1691"/>
                      <a:pt x="2346" y="1786"/>
                    </a:cubicBezTo>
                    <a:cubicBezTo>
                      <a:pt x="2465" y="1977"/>
                      <a:pt x="2679" y="2084"/>
                      <a:pt x="2906" y="2084"/>
                    </a:cubicBezTo>
                    <a:cubicBezTo>
                      <a:pt x="2953" y="2084"/>
                      <a:pt x="2977" y="2084"/>
                      <a:pt x="3025" y="2048"/>
                    </a:cubicBezTo>
                    <a:cubicBezTo>
                      <a:pt x="3084" y="2024"/>
                      <a:pt x="3120" y="1977"/>
                      <a:pt x="3156" y="1929"/>
                    </a:cubicBezTo>
                    <a:cubicBezTo>
                      <a:pt x="3276" y="1809"/>
                      <a:pt x="3448" y="1730"/>
                      <a:pt x="3620" y="1730"/>
                    </a:cubicBezTo>
                    <a:cubicBezTo>
                      <a:pt x="3652" y="1730"/>
                      <a:pt x="3684" y="1733"/>
                      <a:pt x="3715" y="1739"/>
                    </a:cubicBezTo>
                    <a:cubicBezTo>
                      <a:pt x="3751" y="1739"/>
                      <a:pt x="3799" y="1751"/>
                      <a:pt x="3834" y="1786"/>
                    </a:cubicBezTo>
                    <a:cubicBezTo>
                      <a:pt x="3894" y="1822"/>
                      <a:pt x="3918" y="1905"/>
                      <a:pt x="3953" y="1965"/>
                    </a:cubicBezTo>
                    <a:cubicBezTo>
                      <a:pt x="4037" y="2120"/>
                      <a:pt x="4191" y="2239"/>
                      <a:pt x="4358" y="2274"/>
                    </a:cubicBezTo>
                    <a:cubicBezTo>
                      <a:pt x="4381" y="2277"/>
                      <a:pt x="4404" y="2279"/>
                      <a:pt x="4427" y="2279"/>
                    </a:cubicBezTo>
                    <a:cubicBezTo>
                      <a:pt x="4587" y="2279"/>
                      <a:pt x="4753" y="2209"/>
                      <a:pt x="4846" y="2084"/>
                    </a:cubicBezTo>
                    <a:cubicBezTo>
                      <a:pt x="4870" y="2036"/>
                      <a:pt x="4906" y="1977"/>
                      <a:pt x="4942" y="1929"/>
                    </a:cubicBezTo>
                    <a:cubicBezTo>
                      <a:pt x="4995" y="1881"/>
                      <a:pt x="5061" y="1870"/>
                      <a:pt x="5128" y="1870"/>
                    </a:cubicBezTo>
                    <a:cubicBezTo>
                      <a:pt x="5195" y="1870"/>
                      <a:pt x="5263" y="1881"/>
                      <a:pt x="5323" y="1881"/>
                    </a:cubicBezTo>
                    <a:cubicBezTo>
                      <a:pt x="5352" y="1884"/>
                      <a:pt x="5382" y="1886"/>
                      <a:pt x="5411" y="1886"/>
                    </a:cubicBezTo>
                    <a:cubicBezTo>
                      <a:pt x="5848" y="1886"/>
                      <a:pt x="6214" y="1565"/>
                      <a:pt x="6549" y="1286"/>
                    </a:cubicBezTo>
                    <a:cubicBezTo>
                      <a:pt x="6632" y="1227"/>
                      <a:pt x="6704" y="1167"/>
                      <a:pt x="6763" y="1096"/>
                    </a:cubicBezTo>
                    <a:cubicBezTo>
                      <a:pt x="5930" y="846"/>
                      <a:pt x="4989" y="905"/>
                      <a:pt x="4108" y="738"/>
                    </a:cubicBezTo>
                    <a:cubicBezTo>
                      <a:pt x="3275" y="596"/>
                      <a:pt x="2501" y="250"/>
                      <a:pt x="1691" y="36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7"/>
              <p:cNvSpPr/>
              <p:nvPr/>
            </p:nvSpPr>
            <p:spPr>
              <a:xfrm>
                <a:off x="4296827" y="4472064"/>
                <a:ext cx="1208453" cy="341846"/>
              </a:xfrm>
              <a:custGeom>
                <a:rect b="b" l="l" r="r" t="t"/>
                <a:pathLst>
                  <a:path extrusionOk="0" h="3392" w="11991">
                    <a:moveTo>
                      <a:pt x="6768" y="1"/>
                    </a:moveTo>
                    <a:cubicBezTo>
                      <a:pt x="6208" y="1"/>
                      <a:pt x="5647" y="27"/>
                      <a:pt x="5121" y="91"/>
                    </a:cubicBezTo>
                    <a:cubicBezTo>
                      <a:pt x="2846" y="376"/>
                      <a:pt x="715" y="781"/>
                      <a:pt x="715" y="781"/>
                    </a:cubicBezTo>
                    <a:cubicBezTo>
                      <a:pt x="715" y="781"/>
                      <a:pt x="1" y="1007"/>
                      <a:pt x="358" y="1936"/>
                    </a:cubicBezTo>
                    <a:cubicBezTo>
                      <a:pt x="703" y="2877"/>
                      <a:pt x="894" y="2996"/>
                      <a:pt x="2668" y="3186"/>
                    </a:cubicBezTo>
                    <a:cubicBezTo>
                      <a:pt x="3814" y="3316"/>
                      <a:pt x="5092" y="3392"/>
                      <a:pt x="6251" y="3392"/>
                    </a:cubicBezTo>
                    <a:cubicBezTo>
                      <a:pt x="6899" y="3392"/>
                      <a:pt x="7509" y="3368"/>
                      <a:pt x="8038" y="3317"/>
                    </a:cubicBezTo>
                    <a:cubicBezTo>
                      <a:pt x="9514" y="3198"/>
                      <a:pt x="10645" y="3079"/>
                      <a:pt x="11181" y="2769"/>
                    </a:cubicBezTo>
                    <a:cubicBezTo>
                      <a:pt x="11693" y="2460"/>
                      <a:pt x="11848" y="2579"/>
                      <a:pt x="11848" y="2222"/>
                    </a:cubicBezTo>
                    <a:cubicBezTo>
                      <a:pt x="11848" y="1865"/>
                      <a:pt x="11990" y="1388"/>
                      <a:pt x="11609" y="1353"/>
                    </a:cubicBezTo>
                    <a:cubicBezTo>
                      <a:pt x="11217" y="1329"/>
                      <a:pt x="11990" y="733"/>
                      <a:pt x="11145" y="483"/>
                    </a:cubicBezTo>
                    <a:cubicBezTo>
                      <a:pt x="10495" y="291"/>
                      <a:pt x="8630" y="1"/>
                      <a:pt x="67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7"/>
              <p:cNvSpPr/>
              <p:nvPr/>
            </p:nvSpPr>
            <p:spPr>
              <a:xfrm>
                <a:off x="4234243" y="4441427"/>
                <a:ext cx="806643" cy="285812"/>
              </a:xfrm>
              <a:custGeom>
                <a:rect b="b" l="l" r="r" t="t"/>
                <a:pathLst>
                  <a:path extrusionOk="0" h="2836" w="8004">
                    <a:moveTo>
                      <a:pt x="4628" y="0"/>
                    </a:moveTo>
                    <a:cubicBezTo>
                      <a:pt x="3042" y="0"/>
                      <a:pt x="1598" y="97"/>
                      <a:pt x="1598" y="97"/>
                    </a:cubicBezTo>
                    <a:cubicBezTo>
                      <a:pt x="1598" y="97"/>
                      <a:pt x="277" y="871"/>
                      <a:pt x="98" y="2038"/>
                    </a:cubicBezTo>
                    <a:cubicBezTo>
                      <a:pt x="1" y="2665"/>
                      <a:pt x="832" y="2836"/>
                      <a:pt x="1784" y="2836"/>
                    </a:cubicBezTo>
                    <a:cubicBezTo>
                      <a:pt x="2583" y="2836"/>
                      <a:pt x="3466" y="2715"/>
                      <a:pt x="3956" y="2645"/>
                    </a:cubicBezTo>
                    <a:cubicBezTo>
                      <a:pt x="5027" y="2502"/>
                      <a:pt x="7170" y="2085"/>
                      <a:pt x="8004" y="275"/>
                    </a:cubicBezTo>
                    <a:cubicBezTo>
                      <a:pt x="7216" y="60"/>
                      <a:pt x="5878" y="0"/>
                      <a:pt x="46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7"/>
              <p:cNvSpPr/>
              <p:nvPr/>
            </p:nvSpPr>
            <p:spPr>
              <a:xfrm>
                <a:off x="4277679" y="4441226"/>
                <a:ext cx="651643" cy="211336"/>
              </a:xfrm>
              <a:custGeom>
                <a:rect b="b" l="l" r="r" t="t"/>
                <a:pathLst>
                  <a:path extrusionOk="0" h="2097" w="6466">
                    <a:moveTo>
                      <a:pt x="4249" y="0"/>
                    </a:moveTo>
                    <a:cubicBezTo>
                      <a:pt x="2645" y="0"/>
                      <a:pt x="1167" y="99"/>
                      <a:pt x="1167" y="99"/>
                    </a:cubicBezTo>
                    <a:cubicBezTo>
                      <a:pt x="1167" y="99"/>
                      <a:pt x="691" y="385"/>
                      <a:pt x="262" y="861"/>
                    </a:cubicBezTo>
                    <a:cubicBezTo>
                      <a:pt x="179" y="1016"/>
                      <a:pt x="119" y="1170"/>
                      <a:pt x="84" y="1349"/>
                    </a:cubicBezTo>
                    <a:cubicBezTo>
                      <a:pt x="0" y="1932"/>
                      <a:pt x="563" y="2096"/>
                      <a:pt x="1261" y="2096"/>
                    </a:cubicBezTo>
                    <a:cubicBezTo>
                      <a:pt x="1959" y="2096"/>
                      <a:pt x="2792" y="1932"/>
                      <a:pt x="3251" y="1861"/>
                    </a:cubicBezTo>
                    <a:cubicBezTo>
                      <a:pt x="4084" y="1730"/>
                      <a:pt x="5620" y="1397"/>
                      <a:pt x="6465" y="87"/>
                    </a:cubicBezTo>
                    <a:cubicBezTo>
                      <a:pt x="5793" y="22"/>
                      <a:pt x="5007" y="0"/>
                      <a:pt x="4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7"/>
              <p:cNvSpPr/>
              <p:nvPr/>
            </p:nvSpPr>
            <p:spPr>
              <a:xfrm>
                <a:off x="4719196" y="4393355"/>
                <a:ext cx="806643" cy="285913"/>
              </a:xfrm>
              <a:custGeom>
                <a:rect b="b" l="l" r="r" t="t"/>
                <a:pathLst>
                  <a:path extrusionOk="0" h="2837" w="8004">
                    <a:moveTo>
                      <a:pt x="3377" y="1"/>
                    </a:moveTo>
                    <a:cubicBezTo>
                      <a:pt x="2126" y="1"/>
                      <a:pt x="788" y="61"/>
                      <a:pt x="1" y="276"/>
                    </a:cubicBezTo>
                    <a:cubicBezTo>
                      <a:pt x="834" y="2086"/>
                      <a:pt x="2977" y="2503"/>
                      <a:pt x="4049" y="2646"/>
                    </a:cubicBezTo>
                    <a:cubicBezTo>
                      <a:pt x="4538" y="2716"/>
                      <a:pt x="5422" y="2837"/>
                      <a:pt x="6221" y="2837"/>
                    </a:cubicBezTo>
                    <a:cubicBezTo>
                      <a:pt x="7172" y="2837"/>
                      <a:pt x="8004" y="2666"/>
                      <a:pt x="7907" y="2038"/>
                    </a:cubicBezTo>
                    <a:cubicBezTo>
                      <a:pt x="7728" y="872"/>
                      <a:pt x="6406" y="98"/>
                      <a:pt x="6406" y="98"/>
                    </a:cubicBezTo>
                    <a:cubicBezTo>
                      <a:pt x="6406" y="98"/>
                      <a:pt x="4962" y="1"/>
                      <a:pt x="33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7"/>
              <p:cNvSpPr/>
              <p:nvPr/>
            </p:nvSpPr>
            <p:spPr>
              <a:xfrm>
                <a:off x="4830860" y="4393154"/>
                <a:ext cx="651643" cy="211336"/>
              </a:xfrm>
              <a:custGeom>
                <a:rect b="b" l="l" r="r" t="t"/>
                <a:pathLst>
                  <a:path extrusionOk="0" h="2097" w="6466">
                    <a:moveTo>
                      <a:pt x="2216" y="1"/>
                    </a:moveTo>
                    <a:cubicBezTo>
                      <a:pt x="1458" y="1"/>
                      <a:pt x="672" y="23"/>
                      <a:pt x="0" y="88"/>
                    </a:cubicBezTo>
                    <a:cubicBezTo>
                      <a:pt x="845" y="1397"/>
                      <a:pt x="2381" y="1743"/>
                      <a:pt x="3215" y="1862"/>
                    </a:cubicBezTo>
                    <a:cubicBezTo>
                      <a:pt x="3673" y="1933"/>
                      <a:pt x="4507" y="2097"/>
                      <a:pt x="5205" y="2097"/>
                    </a:cubicBezTo>
                    <a:cubicBezTo>
                      <a:pt x="5903" y="2097"/>
                      <a:pt x="6465" y="1933"/>
                      <a:pt x="6382" y="1350"/>
                    </a:cubicBezTo>
                    <a:cubicBezTo>
                      <a:pt x="6358" y="1171"/>
                      <a:pt x="6299" y="1016"/>
                      <a:pt x="6203" y="862"/>
                    </a:cubicBezTo>
                    <a:cubicBezTo>
                      <a:pt x="5775" y="385"/>
                      <a:pt x="5298" y="100"/>
                      <a:pt x="5298" y="100"/>
                    </a:cubicBezTo>
                    <a:cubicBezTo>
                      <a:pt x="5298" y="100"/>
                      <a:pt x="3821" y="1"/>
                      <a:pt x="22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7"/>
              <p:cNvSpPr/>
              <p:nvPr/>
            </p:nvSpPr>
            <p:spPr>
              <a:xfrm>
                <a:off x="4296827" y="4133343"/>
                <a:ext cx="1208453" cy="491101"/>
              </a:xfrm>
              <a:custGeom>
                <a:rect b="b" l="l" r="r" t="t"/>
                <a:pathLst>
                  <a:path extrusionOk="0" h="4873" w="11991">
                    <a:moveTo>
                      <a:pt x="6770" y="1"/>
                    </a:moveTo>
                    <a:cubicBezTo>
                      <a:pt x="6209" y="1"/>
                      <a:pt x="5648" y="39"/>
                      <a:pt x="5121" y="130"/>
                    </a:cubicBezTo>
                    <a:cubicBezTo>
                      <a:pt x="2846" y="558"/>
                      <a:pt x="715" y="1106"/>
                      <a:pt x="715" y="1106"/>
                    </a:cubicBezTo>
                    <a:cubicBezTo>
                      <a:pt x="715" y="1106"/>
                      <a:pt x="1" y="1416"/>
                      <a:pt x="358" y="2773"/>
                    </a:cubicBezTo>
                    <a:cubicBezTo>
                      <a:pt x="703" y="4130"/>
                      <a:pt x="894" y="4285"/>
                      <a:pt x="2668" y="4571"/>
                    </a:cubicBezTo>
                    <a:cubicBezTo>
                      <a:pt x="3843" y="4761"/>
                      <a:pt x="5181" y="4872"/>
                      <a:pt x="6381" y="4872"/>
                    </a:cubicBezTo>
                    <a:cubicBezTo>
                      <a:pt x="6981" y="4872"/>
                      <a:pt x="7545" y="4845"/>
                      <a:pt x="8038" y="4785"/>
                    </a:cubicBezTo>
                    <a:cubicBezTo>
                      <a:pt x="9514" y="4606"/>
                      <a:pt x="10645" y="4440"/>
                      <a:pt x="11181" y="3987"/>
                    </a:cubicBezTo>
                    <a:cubicBezTo>
                      <a:pt x="11693" y="3547"/>
                      <a:pt x="11848" y="3713"/>
                      <a:pt x="11848" y="3202"/>
                    </a:cubicBezTo>
                    <a:cubicBezTo>
                      <a:pt x="11848" y="2701"/>
                      <a:pt x="11990" y="2011"/>
                      <a:pt x="11609" y="1963"/>
                    </a:cubicBezTo>
                    <a:cubicBezTo>
                      <a:pt x="11217" y="1916"/>
                      <a:pt x="11990" y="1070"/>
                      <a:pt x="11145" y="701"/>
                    </a:cubicBezTo>
                    <a:cubicBezTo>
                      <a:pt x="10496" y="418"/>
                      <a:pt x="8631" y="1"/>
                      <a:pt x="67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7"/>
              <p:cNvSpPr/>
              <p:nvPr/>
            </p:nvSpPr>
            <p:spPr>
              <a:xfrm>
                <a:off x="4191310" y="4243596"/>
                <a:ext cx="333683" cy="300022"/>
              </a:xfrm>
              <a:custGeom>
                <a:rect b="b" l="l" r="r" t="t"/>
                <a:pathLst>
                  <a:path extrusionOk="0" h="2977" w="3311">
                    <a:moveTo>
                      <a:pt x="1774" y="0"/>
                    </a:moveTo>
                    <a:cubicBezTo>
                      <a:pt x="1774" y="0"/>
                      <a:pt x="0" y="1512"/>
                      <a:pt x="238" y="2977"/>
                    </a:cubicBezTo>
                    <a:cubicBezTo>
                      <a:pt x="893" y="2500"/>
                      <a:pt x="3310" y="1679"/>
                      <a:pt x="3310" y="1679"/>
                    </a:cubicBezTo>
                    <a:lnTo>
                      <a:pt x="17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7"/>
              <p:cNvSpPr/>
              <p:nvPr/>
            </p:nvSpPr>
            <p:spPr>
              <a:xfrm>
                <a:off x="4575282" y="4229184"/>
                <a:ext cx="766835" cy="374398"/>
              </a:xfrm>
              <a:custGeom>
                <a:rect b="b" l="l" r="r" t="t"/>
                <a:pathLst>
                  <a:path extrusionOk="0" h="3715" w="7609">
                    <a:moveTo>
                      <a:pt x="3989" y="0"/>
                    </a:moveTo>
                    <a:lnTo>
                      <a:pt x="0" y="1608"/>
                    </a:lnTo>
                    <a:cubicBezTo>
                      <a:pt x="0" y="1608"/>
                      <a:pt x="3858" y="3036"/>
                      <a:pt x="4548" y="3715"/>
                    </a:cubicBezTo>
                    <a:cubicBezTo>
                      <a:pt x="6406" y="2108"/>
                      <a:pt x="7608" y="1155"/>
                      <a:pt x="7608" y="1155"/>
                    </a:cubicBezTo>
                    <a:lnTo>
                      <a:pt x="39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7"/>
              <p:cNvSpPr/>
              <p:nvPr/>
            </p:nvSpPr>
            <p:spPr>
              <a:xfrm>
                <a:off x="4270322" y="4107039"/>
                <a:ext cx="806542" cy="366839"/>
              </a:xfrm>
              <a:custGeom>
                <a:rect b="b" l="l" r="r" t="t"/>
                <a:pathLst>
                  <a:path extrusionOk="0" h="3640" w="8003">
                    <a:moveTo>
                      <a:pt x="4651" y="1"/>
                    </a:moveTo>
                    <a:cubicBezTo>
                      <a:pt x="3056" y="1"/>
                      <a:pt x="1597" y="129"/>
                      <a:pt x="1597" y="129"/>
                    </a:cubicBezTo>
                    <a:cubicBezTo>
                      <a:pt x="1597" y="129"/>
                      <a:pt x="276" y="1129"/>
                      <a:pt x="97" y="2617"/>
                    </a:cubicBezTo>
                    <a:cubicBezTo>
                      <a:pt x="0" y="3423"/>
                      <a:pt x="826" y="3639"/>
                      <a:pt x="1774" y="3639"/>
                    </a:cubicBezTo>
                    <a:cubicBezTo>
                      <a:pt x="2575" y="3639"/>
                      <a:pt x="3464" y="3485"/>
                      <a:pt x="3955" y="3403"/>
                    </a:cubicBezTo>
                    <a:cubicBezTo>
                      <a:pt x="5026" y="3224"/>
                      <a:pt x="7169" y="2677"/>
                      <a:pt x="8003" y="355"/>
                    </a:cubicBezTo>
                    <a:cubicBezTo>
                      <a:pt x="7221" y="79"/>
                      <a:pt x="5895" y="1"/>
                      <a:pt x="4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7"/>
              <p:cNvSpPr/>
              <p:nvPr/>
            </p:nvSpPr>
            <p:spPr>
              <a:xfrm>
                <a:off x="4313657" y="4106838"/>
                <a:ext cx="651643" cy="271703"/>
              </a:xfrm>
              <a:custGeom>
                <a:rect b="b" l="l" r="r" t="t"/>
                <a:pathLst>
                  <a:path extrusionOk="0" h="2696" w="6466">
                    <a:moveTo>
                      <a:pt x="4227" y="0"/>
                    </a:moveTo>
                    <a:cubicBezTo>
                      <a:pt x="2631" y="0"/>
                      <a:pt x="1167" y="131"/>
                      <a:pt x="1167" y="131"/>
                    </a:cubicBezTo>
                    <a:cubicBezTo>
                      <a:pt x="1167" y="131"/>
                      <a:pt x="691" y="500"/>
                      <a:pt x="262" y="1119"/>
                    </a:cubicBezTo>
                    <a:cubicBezTo>
                      <a:pt x="167" y="1309"/>
                      <a:pt x="120" y="1512"/>
                      <a:pt x="84" y="1738"/>
                    </a:cubicBezTo>
                    <a:cubicBezTo>
                      <a:pt x="0" y="2485"/>
                      <a:pt x="567" y="2695"/>
                      <a:pt x="1269" y="2695"/>
                    </a:cubicBezTo>
                    <a:cubicBezTo>
                      <a:pt x="1965" y="2695"/>
                      <a:pt x="2794" y="2488"/>
                      <a:pt x="3251" y="2393"/>
                    </a:cubicBezTo>
                    <a:cubicBezTo>
                      <a:pt x="4084" y="2226"/>
                      <a:pt x="5620" y="1798"/>
                      <a:pt x="6466" y="119"/>
                    </a:cubicBezTo>
                    <a:cubicBezTo>
                      <a:pt x="5787" y="30"/>
                      <a:pt x="4992" y="0"/>
                      <a:pt x="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47"/>
              <p:cNvSpPr/>
              <p:nvPr/>
            </p:nvSpPr>
            <p:spPr>
              <a:xfrm>
                <a:off x="4755275" y="4045866"/>
                <a:ext cx="806542" cy="366738"/>
              </a:xfrm>
              <a:custGeom>
                <a:rect b="b" l="l" r="r" t="t"/>
                <a:pathLst>
                  <a:path extrusionOk="0" h="3639" w="8003">
                    <a:moveTo>
                      <a:pt x="3351" y="1"/>
                    </a:moveTo>
                    <a:cubicBezTo>
                      <a:pt x="2108" y="1"/>
                      <a:pt x="782" y="78"/>
                      <a:pt x="0" y="355"/>
                    </a:cubicBezTo>
                    <a:cubicBezTo>
                      <a:pt x="833" y="2676"/>
                      <a:pt x="2977" y="3224"/>
                      <a:pt x="4048" y="3403"/>
                    </a:cubicBezTo>
                    <a:cubicBezTo>
                      <a:pt x="4539" y="3485"/>
                      <a:pt x="5428" y="3639"/>
                      <a:pt x="6229" y="3639"/>
                    </a:cubicBezTo>
                    <a:cubicBezTo>
                      <a:pt x="7177" y="3639"/>
                      <a:pt x="8003" y="3423"/>
                      <a:pt x="7906" y="2617"/>
                    </a:cubicBezTo>
                    <a:cubicBezTo>
                      <a:pt x="7727" y="1129"/>
                      <a:pt x="6406" y="129"/>
                      <a:pt x="6406" y="129"/>
                    </a:cubicBezTo>
                    <a:cubicBezTo>
                      <a:pt x="6406" y="129"/>
                      <a:pt x="4947" y="1"/>
                      <a:pt x="33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47"/>
              <p:cNvSpPr/>
              <p:nvPr/>
            </p:nvSpPr>
            <p:spPr>
              <a:xfrm>
                <a:off x="4866839" y="4045563"/>
                <a:ext cx="651643" cy="271703"/>
              </a:xfrm>
              <a:custGeom>
                <a:rect b="b" l="l" r="r" t="t"/>
                <a:pathLst>
                  <a:path extrusionOk="0" h="2696" w="6466">
                    <a:moveTo>
                      <a:pt x="2239" y="1"/>
                    </a:moveTo>
                    <a:cubicBezTo>
                      <a:pt x="1474" y="1"/>
                      <a:pt x="679" y="31"/>
                      <a:pt x="0" y="120"/>
                    </a:cubicBezTo>
                    <a:cubicBezTo>
                      <a:pt x="846" y="1798"/>
                      <a:pt x="2382" y="2227"/>
                      <a:pt x="3215" y="2394"/>
                    </a:cubicBezTo>
                    <a:cubicBezTo>
                      <a:pt x="3672" y="2489"/>
                      <a:pt x="4501" y="2696"/>
                      <a:pt x="5197" y="2696"/>
                    </a:cubicBezTo>
                    <a:cubicBezTo>
                      <a:pt x="5899" y="2696"/>
                      <a:pt x="6466" y="2486"/>
                      <a:pt x="6382" y="1739"/>
                    </a:cubicBezTo>
                    <a:cubicBezTo>
                      <a:pt x="6358" y="1513"/>
                      <a:pt x="6299" y="1310"/>
                      <a:pt x="6203" y="1108"/>
                    </a:cubicBezTo>
                    <a:cubicBezTo>
                      <a:pt x="5775" y="501"/>
                      <a:pt x="5299" y="132"/>
                      <a:pt x="5299" y="132"/>
                    </a:cubicBezTo>
                    <a:cubicBezTo>
                      <a:pt x="5299" y="132"/>
                      <a:pt x="3835" y="1"/>
                      <a:pt x="2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47"/>
              <p:cNvSpPr/>
              <p:nvPr/>
            </p:nvSpPr>
            <p:spPr>
              <a:xfrm>
                <a:off x="4716878" y="4045563"/>
                <a:ext cx="808760" cy="297200"/>
              </a:xfrm>
              <a:custGeom>
                <a:rect b="b" l="l" r="r" t="t"/>
                <a:pathLst>
                  <a:path extrusionOk="0" h="2949" w="8025">
                    <a:moveTo>
                      <a:pt x="6989" y="1"/>
                    </a:moveTo>
                    <a:lnTo>
                      <a:pt x="6441" y="239"/>
                    </a:lnTo>
                    <a:cubicBezTo>
                      <a:pt x="5239" y="393"/>
                      <a:pt x="4012" y="572"/>
                      <a:pt x="2810" y="739"/>
                    </a:cubicBezTo>
                    <a:cubicBezTo>
                      <a:pt x="2152" y="839"/>
                      <a:pt x="1516" y="918"/>
                      <a:pt x="861" y="918"/>
                    </a:cubicBezTo>
                    <a:cubicBezTo>
                      <a:pt x="816" y="918"/>
                      <a:pt x="771" y="918"/>
                      <a:pt x="726" y="917"/>
                    </a:cubicBezTo>
                    <a:cubicBezTo>
                      <a:pt x="694" y="917"/>
                      <a:pt x="659" y="917"/>
                      <a:pt x="624" y="917"/>
                    </a:cubicBezTo>
                    <a:cubicBezTo>
                      <a:pt x="519" y="917"/>
                      <a:pt x="408" y="923"/>
                      <a:pt x="310" y="977"/>
                    </a:cubicBezTo>
                    <a:cubicBezTo>
                      <a:pt x="119" y="1084"/>
                      <a:pt x="48" y="1322"/>
                      <a:pt x="24" y="1525"/>
                    </a:cubicBezTo>
                    <a:cubicBezTo>
                      <a:pt x="0" y="1917"/>
                      <a:pt x="131" y="2298"/>
                      <a:pt x="369" y="2596"/>
                    </a:cubicBezTo>
                    <a:cubicBezTo>
                      <a:pt x="405" y="2632"/>
                      <a:pt x="429" y="2679"/>
                      <a:pt x="464" y="2691"/>
                    </a:cubicBezTo>
                    <a:cubicBezTo>
                      <a:pt x="500" y="2703"/>
                      <a:pt x="548" y="2703"/>
                      <a:pt x="583" y="2703"/>
                    </a:cubicBezTo>
                    <a:cubicBezTo>
                      <a:pt x="714" y="2715"/>
                      <a:pt x="833" y="2810"/>
                      <a:pt x="953" y="2870"/>
                    </a:cubicBezTo>
                    <a:cubicBezTo>
                      <a:pt x="1062" y="2925"/>
                      <a:pt x="1183" y="2948"/>
                      <a:pt x="1305" y="2948"/>
                    </a:cubicBezTo>
                    <a:cubicBezTo>
                      <a:pt x="1474" y="2948"/>
                      <a:pt x="1646" y="2903"/>
                      <a:pt x="1798" y="2834"/>
                    </a:cubicBezTo>
                    <a:cubicBezTo>
                      <a:pt x="2072" y="2715"/>
                      <a:pt x="2310" y="2560"/>
                      <a:pt x="2560" y="2394"/>
                    </a:cubicBezTo>
                    <a:cubicBezTo>
                      <a:pt x="2651" y="2344"/>
                      <a:pt x="2760" y="2282"/>
                      <a:pt x="2863" y="2282"/>
                    </a:cubicBezTo>
                    <a:cubicBezTo>
                      <a:pt x="2906" y="2282"/>
                      <a:pt x="2949" y="2294"/>
                      <a:pt x="2989" y="2322"/>
                    </a:cubicBezTo>
                    <a:cubicBezTo>
                      <a:pt x="3096" y="2382"/>
                      <a:pt x="3119" y="2513"/>
                      <a:pt x="3215" y="2572"/>
                    </a:cubicBezTo>
                    <a:cubicBezTo>
                      <a:pt x="3268" y="2608"/>
                      <a:pt x="3328" y="2623"/>
                      <a:pt x="3389" y="2623"/>
                    </a:cubicBezTo>
                    <a:cubicBezTo>
                      <a:pt x="3450" y="2623"/>
                      <a:pt x="3512" y="2608"/>
                      <a:pt x="3572" y="2584"/>
                    </a:cubicBezTo>
                    <a:cubicBezTo>
                      <a:pt x="3691" y="2537"/>
                      <a:pt x="3798" y="2477"/>
                      <a:pt x="3929" y="2453"/>
                    </a:cubicBezTo>
                    <a:cubicBezTo>
                      <a:pt x="3976" y="2442"/>
                      <a:pt x="4023" y="2437"/>
                      <a:pt x="4069" y="2437"/>
                    </a:cubicBezTo>
                    <a:cubicBezTo>
                      <a:pt x="4269" y="2437"/>
                      <a:pt x="4462" y="2528"/>
                      <a:pt x="4655" y="2596"/>
                    </a:cubicBezTo>
                    <a:cubicBezTo>
                      <a:pt x="4759" y="2632"/>
                      <a:pt x="4876" y="2657"/>
                      <a:pt x="4988" y="2657"/>
                    </a:cubicBezTo>
                    <a:cubicBezTo>
                      <a:pt x="5134" y="2657"/>
                      <a:pt x="5270" y="2615"/>
                      <a:pt x="5358" y="2501"/>
                    </a:cubicBezTo>
                    <a:cubicBezTo>
                      <a:pt x="5465" y="2382"/>
                      <a:pt x="5477" y="2179"/>
                      <a:pt x="5584" y="2060"/>
                    </a:cubicBezTo>
                    <a:cubicBezTo>
                      <a:pt x="5677" y="1958"/>
                      <a:pt x="5813" y="1921"/>
                      <a:pt x="5948" y="1921"/>
                    </a:cubicBezTo>
                    <a:cubicBezTo>
                      <a:pt x="5986" y="1921"/>
                      <a:pt x="6024" y="1924"/>
                      <a:pt x="6060" y="1929"/>
                    </a:cubicBezTo>
                    <a:cubicBezTo>
                      <a:pt x="6223" y="1940"/>
                      <a:pt x="6366" y="1990"/>
                      <a:pt x="6516" y="1990"/>
                    </a:cubicBezTo>
                    <a:cubicBezTo>
                      <a:pt x="6530" y="1990"/>
                      <a:pt x="6545" y="1990"/>
                      <a:pt x="6560" y="1989"/>
                    </a:cubicBezTo>
                    <a:cubicBezTo>
                      <a:pt x="6739" y="1977"/>
                      <a:pt x="6918" y="1882"/>
                      <a:pt x="6965" y="1727"/>
                    </a:cubicBezTo>
                    <a:cubicBezTo>
                      <a:pt x="6989" y="1620"/>
                      <a:pt x="6965" y="1501"/>
                      <a:pt x="6953" y="1394"/>
                    </a:cubicBezTo>
                    <a:cubicBezTo>
                      <a:pt x="6929" y="1286"/>
                      <a:pt x="6953" y="1155"/>
                      <a:pt x="7037" y="1096"/>
                    </a:cubicBezTo>
                    <a:cubicBezTo>
                      <a:pt x="7084" y="1072"/>
                      <a:pt x="7144" y="1072"/>
                      <a:pt x="7203" y="1048"/>
                    </a:cubicBezTo>
                    <a:cubicBezTo>
                      <a:pt x="7346" y="1036"/>
                      <a:pt x="7501" y="1048"/>
                      <a:pt x="7632" y="1025"/>
                    </a:cubicBezTo>
                    <a:cubicBezTo>
                      <a:pt x="7787" y="989"/>
                      <a:pt x="7918" y="905"/>
                      <a:pt x="7965" y="751"/>
                    </a:cubicBezTo>
                    <a:cubicBezTo>
                      <a:pt x="8025" y="620"/>
                      <a:pt x="7930" y="453"/>
                      <a:pt x="7822" y="358"/>
                    </a:cubicBezTo>
                    <a:cubicBezTo>
                      <a:pt x="7703" y="251"/>
                      <a:pt x="7561" y="191"/>
                      <a:pt x="7406" y="143"/>
                    </a:cubicBezTo>
                    <a:cubicBezTo>
                      <a:pt x="7275" y="96"/>
                      <a:pt x="7132" y="36"/>
                      <a:pt x="69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47"/>
              <p:cNvSpPr/>
              <p:nvPr/>
            </p:nvSpPr>
            <p:spPr>
              <a:xfrm>
                <a:off x="4229707" y="4087589"/>
                <a:ext cx="680366" cy="229678"/>
              </a:xfrm>
              <a:custGeom>
                <a:rect b="b" l="l" r="r" t="t"/>
                <a:pathLst>
                  <a:path extrusionOk="0" h="2279" w="6751">
                    <a:moveTo>
                      <a:pt x="1084" y="0"/>
                    </a:moveTo>
                    <a:cubicBezTo>
                      <a:pt x="988" y="155"/>
                      <a:pt x="845" y="298"/>
                      <a:pt x="667" y="357"/>
                    </a:cubicBezTo>
                    <a:cubicBezTo>
                      <a:pt x="453" y="429"/>
                      <a:pt x="179" y="453"/>
                      <a:pt x="83" y="667"/>
                    </a:cubicBezTo>
                    <a:cubicBezTo>
                      <a:pt x="0" y="893"/>
                      <a:pt x="238" y="1108"/>
                      <a:pt x="453" y="1143"/>
                    </a:cubicBezTo>
                    <a:cubicBezTo>
                      <a:pt x="483" y="1146"/>
                      <a:pt x="512" y="1147"/>
                      <a:pt x="540" y="1147"/>
                    </a:cubicBezTo>
                    <a:cubicBezTo>
                      <a:pt x="618" y="1147"/>
                      <a:pt x="690" y="1140"/>
                      <a:pt x="764" y="1140"/>
                    </a:cubicBezTo>
                    <a:cubicBezTo>
                      <a:pt x="791" y="1140"/>
                      <a:pt x="818" y="1141"/>
                      <a:pt x="845" y="1143"/>
                    </a:cubicBezTo>
                    <a:cubicBezTo>
                      <a:pt x="976" y="1155"/>
                      <a:pt x="1107" y="1215"/>
                      <a:pt x="1155" y="1334"/>
                    </a:cubicBezTo>
                    <a:cubicBezTo>
                      <a:pt x="1203" y="1453"/>
                      <a:pt x="1143" y="1608"/>
                      <a:pt x="1203" y="1703"/>
                    </a:cubicBezTo>
                    <a:cubicBezTo>
                      <a:pt x="1237" y="1767"/>
                      <a:pt x="1298" y="1792"/>
                      <a:pt x="1368" y="1792"/>
                    </a:cubicBezTo>
                    <a:cubicBezTo>
                      <a:pt x="1467" y="1792"/>
                      <a:pt x="1583" y="1742"/>
                      <a:pt x="1667" y="1679"/>
                    </a:cubicBezTo>
                    <a:cubicBezTo>
                      <a:pt x="1772" y="1593"/>
                      <a:pt x="1908" y="1492"/>
                      <a:pt x="2031" y="1492"/>
                    </a:cubicBezTo>
                    <a:cubicBezTo>
                      <a:pt x="2061" y="1492"/>
                      <a:pt x="2091" y="1498"/>
                      <a:pt x="2119" y="1512"/>
                    </a:cubicBezTo>
                    <a:cubicBezTo>
                      <a:pt x="2227" y="1560"/>
                      <a:pt x="2274" y="1691"/>
                      <a:pt x="2334" y="1786"/>
                    </a:cubicBezTo>
                    <a:cubicBezTo>
                      <a:pt x="2453" y="1977"/>
                      <a:pt x="2679" y="2084"/>
                      <a:pt x="2893" y="2084"/>
                    </a:cubicBezTo>
                    <a:cubicBezTo>
                      <a:pt x="2941" y="2084"/>
                      <a:pt x="2977" y="2084"/>
                      <a:pt x="3012" y="2048"/>
                    </a:cubicBezTo>
                    <a:cubicBezTo>
                      <a:pt x="3072" y="2024"/>
                      <a:pt x="3108" y="1977"/>
                      <a:pt x="3155" y="1929"/>
                    </a:cubicBezTo>
                    <a:cubicBezTo>
                      <a:pt x="3266" y="1809"/>
                      <a:pt x="3444" y="1730"/>
                      <a:pt x="3612" y="1730"/>
                    </a:cubicBezTo>
                    <a:cubicBezTo>
                      <a:pt x="3643" y="1730"/>
                      <a:pt x="3673" y="1733"/>
                      <a:pt x="3703" y="1739"/>
                    </a:cubicBezTo>
                    <a:cubicBezTo>
                      <a:pt x="3751" y="1739"/>
                      <a:pt x="3786" y="1751"/>
                      <a:pt x="3822" y="1786"/>
                    </a:cubicBezTo>
                    <a:cubicBezTo>
                      <a:pt x="3882" y="1822"/>
                      <a:pt x="3905" y="1905"/>
                      <a:pt x="3941" y="1965"/>
                    </a:cubicBezTo>
                    <a:cubicBezTo>
                      <a:pt x="4024" y="2120"/>
                      <a:pt x="4179" y="2239"/>
                      <a:pt x="4358" y="2274"/>
                    </a:cubicBezTo>
                    <a:cubicBezTo>
                      <a:pt x="4380" y="2277"/>
                      <a:pt x="4403" y="2279"/>
                      <a:pt x="4426" y="2279"/>
                    </a:cubicBezTo>
                    <a:cubicBezTo>
                      <a:pt x="4583" y="2279"/>
                      <a:pt x="4740" y="2209"/>
                      <a:pt x="4834" y="2084"/>
                    </a:cubicBezTo>
                    <a:cubicBezTo>
                      <a:pt x="4858" y="2036"/>
                      <a:pt x="4894" y="1977"/>
                      <a:pt x="4941" y="1929"/>
                    </a:cubicBezTo>
                    <a:cubicBezTo>
                      <a:pt x="4992" y="1884"/>
                      <a:pt x="5061" y="1874"/>
                      <a:pt x="5132" y="1874"/>
                    </a:cubicBezTo>
                    <a:cubicBezTo>
                      <a:pt x="5193" y="1874"/>
                      <a:pt x="5255" y="1881"/>
                      <a:pt x="5310" y="1881"/>
                    </a:cubicBezTo>
                    <a:cubicBezTo>
                      <a:pt x="5340" y="1884"/>
                      <a:pt x="5370" y="1886"/>
                      <a:pt x="5399" y="1886"/>
                    </a:cubicBezTo>
                    <a:cubicBezTo>
                      <a:pt x="5837" y="1886"/>
                      <a:pt x="6214" y="1565"/>
                      <a:pt x="6549" y="1286"/>
                    </a:cubicBezTo>
                    <a:cubicBezTo>
                      <a:pt x="6620" y="1227"/>
                      <a:pt x="6691" y="1167"/>
                      <a:pt x="6751" y="1096"/>
                    </a:cubicBezTo>
                    <a:cubicBezTo>
                      <a:pt x="5918" y="846"/>
                      <a:pt x="5001" y="905"/>
                      <a:pt x="4108" y="738"/>
                    </a:cubicBezTo>
                    <a:cubicBezTo>
                      <a:pt x="3274" y="596"/>
                      <a:pt x="2500" y="250"/>
                      <a:pt x="1679" y="36"/>
                    </a:cubicBez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7"/>
              <p:cNvSpPr/>
              <p:nvPr/>
            </p:nvSpPr>
            <p:spPr>
              <a:xfrm>
                <a:off x="4305292" y="3743223"/>
                <a:ext cx="1149597" cy="486062"/>
              </a:xfrm>
              <a:custGeom>
                <a:rect b="b" l="l" r="r" t="t"/>
                <a:pathLst>
                  <a:path extrusionOk="0" h="4823" w="11407">
                    <a:moveTo>
                      <a:pt x="5735" y="0"/>
                    </a:moveTo>
                    <a:cubicBezTo>
                      <a:pt x="5724" y="0"/>
                      <a:pt x="5714" y="0"/>
                      <a:pt x="5703" y="0"/>
                    </a:cubicBezTo>
                    <a:cubicBezTo>
                      <a:pt x="2560" y="0"/>
                      <a:pt x="0" y="1774"/>
                      <a:pt x="0" y="2941"/>
                    </a:cubicBezTo>
                    <a:cubicBezTo>
                      <a:pt x="0" y="4096"/>
                      <a:pt x="2548" y="4822"/>
                      <a:pt x="5703" y="4822"/>
                    </a:cubicBezTo>
                    <a:cubicBezTo>
                      <a:pt x="8847" y="4822"/>
                      <a:pt x="11406" y="4096"/>
                      <a:pt x="11406" y="2941"/>
                    </a:cubicBezTo>
                    <a:cubicBezTo>
                      <a:pt x="11406" y="1778"/>
                      <a:pt x="8863" y="0"/>
                      <a:pt x="57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7"/>
              <p:cNvSpPr/>
              <p:nvPr/>
            </p:nvSpPr>
            <p:spPr>
              <a:xfrm>
                <a:off x="4323231" y="3742014"/>
                <a:ext cx="1113619" cy="378026"/>
              </a:xfrm>
              <a:custGeom>
                <a:rect b="b" l="l" r="r" t="t"/>
                <a:pathLst>
                  <a:path extrusionOk="0" h="3751" w="11050">
                    <a:moveTo>
                      <a:pt x="5525" y="0"/>
                    </a:moveTo>
                    <a:cubicBezTo>
                      <a:pt x="2858" y="0"/>
                      <a:pt x="632" y="1262"/>
                      <a:pt x="1" y="2370"/>
                    </a:cubicBezTo>
                    <a:cubicBezTo>
                      <a:pt x="632" y="3227"/>
                      <a:pt x="2858" y="3751"/>
                      <a:pt x="5525" y="3751"/>
                    </a:cubicBezTo>
                    <a:cubicBezTo>
                      <a:pt x="8192" y="3751"/>
                      <a:pt x="10419" y="3227"/>
                      <a:pt x="11050" y="2370"/>
                    </a:cubicBezTo>
                    <a:cubicBezTo>
                      <a:pt x="10419" y="1286"/>
                      <a:pt x="8192" y="0"/>
                      <a:pt x="5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7"/>
              <p:cNvSpPr/>
              <p:nvPr/>
            </p:nvSpPr>
            <p:spPr>
              <a:xfrm>
                <a:off x="4851218" y="3763581"/>
                <a:ext cx="621712" cy="303852"/>
              </a:xfrm>
              <a:custGeom>
                <a:rect b="b" l="l" r="r" t="t"/>
                <a:pathLst>
                  <a:path extrusionOk="0" h="3015" w="6169">
                    <a:moveTo>
                      <a:pt x="774" y="1"/>
                    </a:moveTo>
                    <a:lnTo>
                      <a:pt x="774" y="1"/>
                    </a:lnTo>
                    <a:cubicBezTo>
                      <a:pt x="1298" y="417"/>
                      <a:pt x="1" y="2763"/>
                      <a:pt x="1453" y="2977"/>
                    </a:cubicBezTo>
                    <a:cubicBezTo>
                      <a:pt x="1622" y="3002"/>
                      <a:pt x="1818" y="3014"/>
                      <a:pt x="2031" y="3014"/>
                    </a:cubicBezTo>
                    <a:cubicBezTo>
                      <a:pt x="3636" y="3014"/>
                      <a:pt x="6168" y="2329"/>
                      <a:pt x="4644" y="1394"/>
                    </a:cubicBezTo>
                    <a:cubicBezTo>
                      <a:pt x="2918" y="334"/>
                      <a:pt x="775" y="1"/>
                      <a:pt x="7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7"/>
              <p:cNvSpPr/>
              <p:nvPr/>
            </p:nvSpPr>
            <p:spPr>
              <a:xfrm>
                <a:off x="4800828" y="3784039"/>
                <a:ext cx="24086" cy="69639"/>
              </a:xfrm>
              <a:custGeom>
                <a:rect b="b" l="l" r="r" t="t"/>
                <a:pathLst>
                  <a:path extrusionOk="0" h="691" w="239">
                    <a:moveTo>
                      <a:pt x="120" y="0"/>
                    </a:moveTo>
                    <a:cubicBezTo>
                      <a:pt x="48" y="0"/>
                      <a:pt x="0" y="155"/>
                      <a:pt x="0" y="345"/>
                    </a:cubicBezTo>
                    <a:cubicBezTo>
                      <a:pt x="0" y="536"/>
                      <a:pt x="48" y="691"/>
                      <a:pt x="120" y="691"/>
                    </a:cubicBezTo>
                    <a:cubicBezTo>
                      <a:pt x="179" y="691"/>
                      <a:pt x="239" y="536"/>
                      <a:pt x="239" y="345"/>
                    </a:cubicBezTo>
                    <a:cubicBezTo>
                      <a:pt x="239" y="155"/>
                      <a:pt x="179" y="0"/>
                      <a:pt x="1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7"/>
              <p:cNvSpPr/>
              <p:nvPr/>
            </p:nvSpPr>
            <p:spPr>
              <a:xfrm>
                <a:off x="4646030" y="3811149"/>
                <a:ext cx="62484" cy="47770"/>
              </a:xfrm>
              <a:custGeom>
                <a:rect b="b" l="l" r="r" t="t"/>
                <a:pathLst>
                  <a:path extrusionOk="0" h="474" w="620">
                    <a:moveTo>
                      <a:pt x="534" y="0"/>
                    </a:moveTo>
                    <a:cubicBezTo>
                      <a:pt x="464" y="0"/>
                      <a:pt x="348" y="57"/>
                      <a:pt x="239" y="148"/>
                    </a:cubicBezTo>
                    <a:cubicBezTo>
                      <a:pt x="96" y="267"/>
                      <a:pt x="1" y="398"/>
                      <a:pt x="48" y="457"/>
                    </a:cubicBezTo>
                    <a:cubicBezTo>
                      <a:pt x="57" y="468"/>
                      <a:pt x="71" y="474"/>
                      <a:pt x="91" y="474"/>
                    </a:cubicBezTo>
                    <a:cubicBezTo>
                      <a:pt x="156" y="474"/>
                      <a:pt x="275" y="417"/>
                      <a:pt x="393" y="326"/>
                    </a:cubicBezTo>
                    <a:cubicBezTo>
                      <a:pt x="536" y="207"/>
                      <a:pt x="620" y="76"/>
                      <a:pt x="584" y="17"/>
                    </a:cubicBezTo>
                    <a:cubicBezTo>
                      <a:pt x="573" y="6"/>
                      <a:pt x="556" y="0"/>
                      <a:pt x="5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7"/>
              <p:cNvSpPr/>
              <p:nvPr/>
            </p:nvSpPr>
            <p:spPr>
              <a:xfrm>
                <a:off x="4444470" y="3860834"/>
                <a:ext cx="62484" cy="47266"/>
              </a:xfrm>
              <a:custGeom>
                <a:rect b="b" l="l" r="r" t="t"/>
                <a:pathLst>
                  <a:path extrusionOk="0" h="469" w="620">
                    <a:moveTo>
                      <a:pt x="520" y="0"/>
                    </a:moveTo>
                    <a:cubicBezTo>
                      <a:pt x="454" y="0"/>
                      <a:pt x="343" y="56"/>
                      <a:pt x="238" y="143"/>
                    </a:cubicBezTo>
                    <a:cubicBezTo>
                      <a:pt x="84" y="262"/>
                      <a:pt x="0" y="405"/>
                      <a:pt x="48" y="452"/>
                    </a:cubicBezTo>
                    <a:cubicBezTo>
                      <a:pt x="56" y="464"/>
                      <a:pt x="71" y="469"/>
                      <a:pt x="91" y="469"/>
                    </a:cubicBezTo>
                    <a:cubicBezTo>
                      <a:pt x="156" y="469"/>
                      <a:pt x="272" y="413"/>
                      <a:pt x="381" y="321"/>
                    </a:cubicBezTo>
                    <a:cubicBezTo>
                      <a:pt x="536" y="202"/>
                      <a:pt x="619" y="71"/>
                      <a:pt x="572" y="24"/>
                    </a:cubicBezTo>
                    <a:cubicBezTo>
                      <a:pt x="562" y="8"/>
                      <a:pt x="544" y="0"/>
                      <a:pt x="5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7"/>
              <p:cNvSpPr/>
              <p:nvPr/>
            </p:nvSpPr>
            <p:spPr>
              <a:xfrm>
                <a:off x="4472083" y="3977033"/>
                <a:ext cx="55227" cy="55631"/>
              </a:xfrm>
              <a:custGeom>
                <a:rect b="b" l="l" r="r" t="t"/>
                <a:pathLst>
                  <a:path extrusionOk="0" h="552" w="548">
                    <a:moveTo>
                      <a:pt x="452" y="0"/>
                    </a:moveTo>
                    <a:cubicBezTo>
                      <a:pt x="387" y="0"/>
                      <a:pt x="275" y="79"/>
                      <a:pt x="179" y="204"/>
                    </a:cubicBezTo>
                    <a:cubicBezTo>
                      <a:pt x="60" y="347"/>
                      <a:pt x="0" y="502"/>
                      <a:pt x="60" y="538"/>
                    </a:cubicBezTo>
                    <a:cubicBezTo>
                      <a:pt x="69" y="547"/>
                      <a:pt x="81" y="551"/>
                      <a:pt x="96" y="551"/>
                    </a:cubicBezTo>
                    <a:cubicBezTo>
                      <a:pt x="161" y="551"/>
                      <a:pt x="273" y="473"/>
                      <a:pt x="369" y="347"/>
                    </a:cubicBezTo>
                    <a:cubicBezTo>
                      <a:pt x="488" y="204"/>
                      <a:pt x="548" y="50"/>
                      <a:pt x="488" y="14"/>
                    </a:cubicBezTo>
                    <a:cubicBezTo>
                      <a:pt x="479" y="5"/>
                      <a:pt x="467" y="0"/>
                      <a:pt x="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7"/>
              <p:cNvSpPr/>
              <p:nvPr/>
            </p:nvSpPr>
            <p:spPr>
              <a:xfrm>
                <a:off x="4650867" y="3992654"/>
                <a:ext cx="32451" cy="67523"/>
              </a:xfrm>
              <a:custGeom>
                <a:rect b="b" l="l" r="r" t="t"/>
                <a:pathLst>
                  <a:path extrusionOk="0" h="670" w="322">
                    <a:moveTo>
                      <a:pt x="241" y="1"/>
                    </a:moveTo>
                    <a:cubicBezTo>
                      <a:pt x="172" y="1"/>
                      <a:pt x="93" y="128"/>
                      <a:pt x="48" y="299"/>
                    </a:cubicBezTo>
                    <a:cubicBezTo>
                      <a:pt x="0" y="490"/>
                      <a:pt x="24" y="645"/>
                      <a:pt x="84" y="668"/>
                    </a:cubicBezTo>
                    <a:cubicBezTo>
                      <a:pt x="86" y="669"/>
                      <a:pt x="89" y="669"/>
                      <a:pt x="91" y="669"/>
                    </a:cubicBezTo>
                    <a:cubicBezTo>
                      <a:pt x="151" y="669"/>
                      <a:pt x="240" y="541"/>
                      <a:pt x="286" y="359"/>
                    </a:cubicBezTo>
                    <a:cubicBezTo>
                      <a:pt x="322" y="180"/>
                      <a:pt x="310" y="14"/>
                      <a:pt x="250" y="2"/>
                    </a:cubicBezTo>
                    <a:cubicBezTo>
                      <a:pt x="247" y="1"/>
                      <a:pt x="244" y="1"/>
                      <a:pt x="2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7"/>
              <p:cNvSpPr/>
              <p:nvPr/>
            </p:nvSpPr>
            <p:spPr>
              <a:xfrm>
                <a:off x="4730080" y="3880889"/>
                <a:ext cx="32451" cy="66616"/>
              </a:xfrm>
              <a:custGeom>
                <a:rect b="b" l="l" r="r" t="t"/>
                <a:pathLst>
                  <a:path extrusionOk="0" h="661" w="322">
                    <a:moveTo>
                      <a:pt x="225" y="1"/>
                    </a:moveTo>
                    <a:cubicBezTo>
                      <a:pt x="167" y="1"/>
                      <a:pt x="92" y="136"/>
                      <a:pt x="48" y="301"/>
                    </a:cubicBezTo>
                    <a:cubicBezTo>
                      <a:pt x="0" y="492"/>
                      <a:pt x="12" y="646"/>
                      <a:pt x="83" y="658"/>
                    </a:cubicBezTo>
                    <a:cubicBezTo>
                      <a:pt x="88" y="660"/>
                      <a:pt x="92" y="661"/>
                      <a:pt x="97" y="661"/>
                    </a:cubicBezTo>
                    <a:cubicBezTo>
                      <a:pt x="157" y="661"/>
                      <a:pt x="241" y="526"/>
                      <a:pt x="274" y="361"/>
                    </a:cubicBezTo>
                    <a:cubicBezTo>
                      <a:pt x="321" y="182"/>
                      <a:pt x="310" y="15"/>
                      <a:pt x="238" y="3"/>
                    </a:cubicBezTo>
                    <a:cubicBezTo>
                      <a:pt x="234" y="2"/>
                      <a:pt x="229" y="1"/>
                      <a:pt x="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7"/>
              <p:cNvSpPr/>
              <p:nvPr/>
            </p:nvSpPr>
            <p:spPr>
              <a:xfrm>
                <a:off x="4590802" y="3901952"/>
                <a:ext cx="54119" cy="55731"/>
              </a:xfrm>
              <a:custGeom>
                <a:rect b="b" l="l" r="r" t="t"/>
                <a:pathLst>
                  <a:path extrusionOk="0" h="553" w="537">
                    <a:moveTo>
                      <a:pt x="460" y="0"/>
                    </a:moveTo>
                    <a:cubicBezTo>
                      <a:pt x="397" y="0"/>
                      <a:pt x="280" y="79"/>
                      <a:pt x="179" y="199"/>
                    </a:cubicBezTo>
                    <a:cubicBezTo>
                      <a:pt x="60" y="342"/>
                      <a:pt x="1" y="497"/>
                      <a:pt x="60" y="545"/>
                    </a:cubicBezTo>
                    <a:cubicBezTo>
                      <a:pt x="68" y="550"/>
                      <a:pt x="77" y="553"/>
                      <a:pt x="88" y="553"/>
                    </a:cubicBezTo>
                    <a:cubicBezTo>
                      <a:pt x="149" y="553"/>
                      <a:pt x="259" y="475"/>
                      <a:pt x="370" y="354"/>
                    </a:cubicBezTo>
                    <a:cubicBezTo>
                      <a:pt x="489" y="211"/>
                      <a:pt x="537" y="56"/>
                      <a:pt x="489" y="9"/>
                    </a:cubicBezTo>
                    <a:cubicBezTo>
                      <a:pt x="482" y="3"/>
                      <a:pt x="472" y="0"/>
                      <a:pt x="4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7"/>
              <p:cNvSpPr/>
              <p:nvPr/>
            </p:nvSpPr>
            <p:spPr>
              <a:xfrm>
                <a:off x="5015590" y="3810947"/>
                <a:ext cx="61274" cy="47467"/>
              </a:xfrm>
              <a:custGeom>
                <a:rect b="b" l="l" r="r" t="t"/>
                <a:pathLst>
                  <a:path extrusionOk="0" h="471" w="608">
                    <a:moveTo>
                      <a:pt x="93" y="1"/>
                    </a:moveTo>
                    <a:cubicBezTo>
                      <a:pt x="68" y="1"/>
                      <a:pt x="49" y="6"/>
                      <a:pt x="36" y="19"/>
                    </a:cubicBezTo>
                    <a:cubicBezTo>
                      <a:pt x="1" y="66"/>
                      <a:pt x="84" y="209"/>
                      <a:pt x="227" y="328"/>
                    </a:cubicBezTo>
                    <a:cubicBezTo>
                      <a:pt x="340" y="415"/>
                      <a:pt x="447" y="471"/>
                      <a:pt x="515" y="471"/>
                    </a:cubicBezTo>
                    <a:cubicBezTo>
                      <a:pt x="540" y="471"/>
                      <a:pt x="559" y="463"/>
                      <a:pt x="572" y="447"/>
                    </a:cubicBezTo>
                    <a:cubicBezTo>
                      <a:pt x="608" y="400"/>
                      <a:pt x="525" y="269"/>
                      <a:pt x="382" y="138"/>
                    </a:cubicBezTo>
                    <a:cubicBezTo>
                      <a:pt x="276" y="50"/>
                      <a:pt x="163" y="1"/>
                      <a:pt x="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7"/>
              <p:cNvSpPr/>
              <p:nvPr/>
            </p:nvSpPr>
            <p:spPr>
              <a:xfrm>
                <a:off x="5218359" y="3859624"/>
                <a:ext cx="62484" cy="47467"/>
              </a:xfrm>
              <a:custGeom>
                <a:rect b="b" l="l" r="r" t="t"/>
                <a:pathLst>
                  <a:path extrusionOk="0" h="471" w="620">
                    <a:moveTo>
                      <a:pt x="100" y="1"/>
                    </a:moveTo>
                    <a:cubicBezTo>
                      <a:pt x="76" y="1"/>
                      <a:pt x="58" y="8"/>
                      <a:pt x="48" y="24"/>
                    </a:cubicBezTo>
                    <a:cubicBezTo>
                      <a:pt x="1" y="72"/>
                      <a:pt x="84" y="214"/>
                      <a:pt x="239" y="333"/>
                    </a:cubicBezTo>
                    <a:cubicBezTo>
                      <a:pt x="345" y="422"/>
                      <a:pt x="457" y="471"/>
                      <a:pt x="523" y="471"/>
                    </a:cubicBezTo>
                    <a:cubicBezTo>
                      <a:pt x="546" y="471"/>
                      <a:pt x="563" y="465"/>
                      <a:pt x="572" y="453"/>
                    </a:cubicBezTo>
                    <a:cubicBezTo>
                      <a:pt x="620" y="405"/>
                      <a:pt x="537" y="262"/>
                      <a:pt x="382" y="143"/>
                    </a:cubicBezTo>
                    <a:cubicBezTo>
                      <a:pt x="277" y="56"/>
                      <a:pt x="166" y="1"/>
                      <a:pt x="1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7"/>
              <p:cNvSpPr/>
              <p:nvPr/>
            </p:nvSpPr>
            <p:spPr>
              <a:xfrm>
                <a:off x="5198002" y="3975824"/>
                <a:ext cx="54119" cy="55127"/>
              </a:xfrm>
              <a:custGeom>
                <a:rect b="b" l="l" r="r" t="t"/>
                <a:pathLst>
                  <a:path extrusionOk="0" h="547" w="537">
                    <a:moveTo>
                      <a:pt x="90" y="0"/>
                    </a:moveTo>
                    <a:cubicBezTo>
                      <a:pt x="74" y="0"/>
                      <a:pt x="59" y="5"/>
                      <a:pt x="48" y="14"/>
                    </a:cubicBezTo>
                    <a:cubicBezTo>
                      <a:pt x="0" y="50"/>
                      <a:pt x="60" y="204"/>
                      <a:pt x="179" y="347"/>
                    </a:cubicBezTo>
                    <a:cubicBezTo>
                      <a:pt x="280" y="468"/>
                      <a:pt x="397" y="546"/>
                      <a:pt x="460" y="546"/>
                    </a:cubicBezTo>
                    <a:cubicBezTo>
                      <a:pt x="471" y="546"/>
                      <a:pt x="481" y="543"/>
                      <a:pt x="489" y="538"/>
                    </a:cubicBezTo>
                    <a:cubicBezTo>
                      <a:pt x="536" y="490"/>
                      <a:pt x="477" y="347"/>
                      <a:pt x="358" y="193"/>
                    </a:cubicBezTo>
                    <a:cubicBezTo>
                      <a:pt x="261" y="77"/>
                      <a:pt x="157" y="0"/>
                      <a:pt x="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7"/>
              <p:cNvSpPr/>
              <p:nvPr/>
            </p:nvSpPr>
            <p:spPr>
              <a:xfrm>
                <a:off x="5039576" y="3991545"/>
                <a:ext cx="32552" cy="67623"/>
              </a:xfrm>
              <a:custGeom>
                <a:rect b="b" l="l" r="r" t="t"/>
                <a:pathLst>
                  <a:path extrusionOk="0" h="671" w="323">
                    <a:moveTo>
                      <a:pt x="92" y="0"/>
                    </a:moveTo>
                    <a:cubicBezTo>
                      <a:pt x="89" y="0"/>
                      <a:pt x="87" y="0"/>
                      <a:pt x="84" y="1"/>
                    </a:cubicBezTo>
                    <a:cubicBezTo>
                      <a:pt x="13" y="25"/>
                      <a:pt x="1" y="179"/>
                      <a:pt x="48" y="370"/>
                    </a:cubicBezTo>
                    <a:cubicBezTo>
                      <a:pt x="82" y="535"/>
                      <a:pt x="166" y="670"/>
                      <a:pt x="225" y="670"/>
                    </a:cubicBezTo>
                    <a:cubicBezTo>
                      <a:pt x="230" y="670"/>
                      <a:pt x="235" y="669"/>
                      <a:pt x="239" y="668"/>
                    </a:cubicBezTo>
                    <a:cubicBezTo>
                      <a:pt x="310" y="656"/>
                      <a:pt x="322" y="489"/>
                      <a:pt x="275" y="310"/>
                    </a:cubicBezTo>
                    <a:cubicBezTo>
                      <a:pt x="229" y="128"/>
                      <a:pt x="151" y="0"/>
                      <a:pt x="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7"/>
              <p:cNvSpPr/>
              <p:nvPr/>
            </p:nvSpPr>
            <p:spPr>
              <a:xfrm>
                <a:off x="4961572" y="3880889"/>
                <a:ext cx="32552" cy="67623"/>
              </a:xfrm>
              <a:custGeom>
                <a:rect b="b" l="l" r="r" t="t"/>
                <a:pathLst>
                  <a:path extrusionOk="0" h="671" w="323">
                    <a:moveTo>
                      <a:pt x="98" y="1"/>
                    </a:moveTo>
                    <a:cubicBezTo>
                      <a:pt x="93" y="1"/>
                      <a:pt x="89" y="2"/>
                      <a:pt x="84" y="3"/>
                    </a:cubicBezTo>
                    <a:cubicBezTo>
                      <a:pt x="13" y="15"/>
                      <a:pt x="1" y="182"/>
                      <a:pt x="49" y="361"/>
                    </a:cubicBezTo>
                    <a:cubicBezTo>
                      <a:pt x="83" y="532"/>
                      <a:pt x="172" y="671"/>
                      <a:pt x="232" y="671"/>
                    </a:cubicBezTo>
                    <a:cubicBezTo>
                      <a:pt x="234" y="671"/>
                      <a:pt x="237" y="671"/>
                      <a:pt x="239" y="670"/>
                    </a:cubicBezTo>
                    <a:cubicBezTo>
                      <a:pt x="310" y="646"/>
                      <a:pt x="322" y="492"/>
                      <a:pt x="275" y="301"/>
                    </a:cubicBezTo>
                    <a:cubicBezTo>
                      <a:pt x="231" y="136"/>
                      <a:pt x="156" y="1"/>
                      <a:pt x="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7"/>
              <p:cNvSpPr/>
              <p:nvPr/>
            </p:nvSpPr>
            <p:spPr>
              <a:xfrm>
                <a:off x="5079182" y="3900742"/>
                <a:ext cx="55328" cy="55127"/>
              </a:xfrm>
              <a:custGeom>
                <a:rect b="b" l="l" r="r" t="t"/>
                <a:pathLst>
                  <a:path extrusionOk="0" h="547" w="549">
                    <a:moveTo>
                      <a:pt x="88" y="1"/>
                    </a:moveTo>
                    <a:cubicBezTo>
                      <a:pt x="77" y="1"/>
                      <a:pt x="68" y="3"/>
                      <a:pt x="60" y="9"/>
                    </a:cubicBezTo>
                    <a:cubicBezTo>
                      <a:pt x="1" y="56"/>
                      <a:pt x="60" y="199"/>
                      <a:pt x="179" y="354"/>
                    </a:cubicBezTo>
                    <a:cubicBezTo>
                      <a:pt x="276" y="470"/>
                      <a:pt x="387" y="546"/>
                      <a:pt x="452" y="546"/>
                    </a:cubicBezTo>
                    <a:cubicBezTo>
                      <a:pt x="467" y="546"/>
                      <a:pt x="480" y="542"/>
                      <a:pt x="489" y="533"/>
                    </a:cubicBezTo>
                    <a:cubicBezTo>
                      <a:pt x="548" y="497"/>
                      <a:pt x="489" y="342"/>
                      <a:pt x="370" y="199"/>
                    </a:cubicBezTo>
                    <a:cubicBezTo>
                      <a:pt x="259" y="79"/>
                      <a:pt x="149" y="1"/>
                      <a:pt x="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7"/>
              <p:cNvSpPr/>
              <p:nvPr/>
            </p:nvSpPr>
            <p:spPr>
              <a:xfrm>
                <a:off x="4799618" y="4007065"/>
                <a:ext cx="26505" cy="68631"/>
              </a:xfrm>
              <a:custGeom>
                <a:rect b="b" l="l" r="r" t="t"/>
                <a:pathLst>
                  <a:path extrusionOk="0" h="681" w="263">
                    <a:moveTo>
                      <a:pt x="149" y="1"/>
                    </a:moveTo>
                    <a:cubicBezTo>
                      <a:pt x="91" y="1"/>
                      <a:pt x="24" y="151"/>
                      <a:pt x="12" y="323"/>
                    </a:cubicBezTo>
                    <a:cubicBezTo>
                      <a:pt x="1" y="514"/>
                      <a:pt x="36" y="668"/>
                      <a:pt x="108" y="680"/>
                    </a:cubicBezTo>
                    <a:cubicBezTo>
                      <a:pt x="167" y="680"/>
                      <a:pt x="239" y="537"/>
                      <a:pt x="251" y="347"/>
                    </a:cubicBezTo>
                    <a:cubicBezTo>
                      <a:pt x="263" y="156"/>
                      <a:pt x="227" y="2"/>
                      <a:pt x="155" y="2"/>
                    </a:cubicBezTo>
                    <a:cubicBezTo>
                      <a:pt x="153" y="1"/>
                      <a:pt x="151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7"/>
              <p:cNvSpPr/>
              <p:nvPr/>
            </p:nvSpPr>
            <p:spPr>
              <a:xfrm>
                <a:off x="4882460" y="3888347"/>
                <a:ext cx="25296" cy="69740"/>
              </a:xfrm>
              <a:custGeom>
                <a:rect b="b" l="l" r="r" t="t"/>
                <a:pathLst>
                  <a:path extrusionOk="0" h="692" w="251">
                    <a:moveTo>
                      <a:pt x="107" y="1"/>
                    </a:moveTo>
                    <a:cubicBezTo>
                      <a:pt x="48" y="13"/>
                      <a:pt x="0" y="168"/>
                      <a:pt x="0" y="358"/>
                    </a:cubicBezTo>
                    <a:cubicBezTo>
                      <a:pt x="12" y="537"/>
                      <a:pt x="72" y="691"/>
                      <a:pt x="143" y="691"/>
                    </a:cubicBezTo>
                    <a:cubicBezTo>
                      <a:pt x="203" y="691"/>
                      <a:pt x="250" y="537"/>
                      <a:pt x="238" y="346"/>
                    </a:cubicBezTo>
                    <a:cubicBezTo>
                      <a:pt x="238" y="156"/>
                      <a:pt x="179" y="1"/>
                      <a:pt x="1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7"/>
              <p:cNvSpPr/>
              <p:nvPr/>
            </p:nvSpPr>
            <p:spPr>
              <a:xfrm>
                <a:off x="3506107" y="4689951"/>
                <a:ext cx="633705" cy="273618"/>
              </a:xfrm>
              <a:custGeom>
                <a:rect b="b" l="l" r="r" t="t"/>
                <a:pathLst>
                  <a:path extrusionOk="0" h="2715" w="6288">
                    <a:moveTo>
                      <a:pt x="1" y="0"/>
                    </a:moveTo>
                    <a:lnTo>
                      <a:pt x="703" y="2036"/>
                    </a:lnTo>
                    <a:cubicBezTo>
                      <a:pt x="703" y="2417"/>
                      <a:pt x="1787" y="2715"/>
                      <a:pt x="3144" y="2715"/>
                    </a:cubicBezTo>
                    <a:cubicBezTo>
                      <a:pt x="4501" y="2715"/>
                      <a:pt x="5585" y="2417"/>
                      <a:pt x="5585" y="2036"/>
                    </a:cubicBezTo>
                    <a:lnTo>
                      <a:pt x="62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7"/>
              <p:cNvSpPr/>
              <p:nvPr/>
            </p:nvSpPr>
            <p:spPr>
              <a:xfrm>
                <a:off x="3506107" y="4603481"/>
                <a:ext cx="630077" cy="174148"/>
              </a:xfrm>
              <a:custGeom>
                <a:rect b="b" l="l" r="r" t="t"/>
                <a:pathLst>
                  <a:path extrusionOk="0" h="1728" w="6252">
                    <a:moveTo>
                      <a:pt x="3120" y="1"/>
                    </a:moveTo>
                    <a:cubicBezTo>
                      <a:pt x="1406" y="1"/>
                      <a:pt x="1" y="382"/>
                      <a:pt x="1" y="858"/>
                    </a:cubicBezTo>
                    <a:cubicBezTo>
                      <a:pt x="1" y="1334"/>
                      <a:pt x="1406" y="1727"/>
                      <a:pt x="3120" y="1727"/>
                    </a:cubicBezTo>
                    <a:cubicBezTo>
                      <a:pt x="4846" y="1727"/>
                      <a:pt x="6251" y="1334"/>
                      <a:pt x="6251" y="858"/>
                    </a:cubicBezTo>
                    <a:cubicBezTo>
                      <a:pt x="6251" y="382"/>
                      <a:pt x="4846" y="1"/>
                      <a:pt x="3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7"/>
              <p:cNvSpPr/>
              <p:nvPr/>
            </p:nvSpPr>
            <p:spPr>
              <a:xfrm>
                <a:off x="3549342" y="4652763"/>
                <a:ext cx="543607" cy="124866"/>
              </a:xfrm>
              <a:custGeom>
                <a:rect b="b" l="l" r="r" t="t"/>
                <a:pathLst>
                  <a:path extrusionOk="0" h="1239" w="5394">
                    <a:moveTo>
                      <a:pt x="2703" y="0"/>
                    </a:moveTo>
                    <a:cubicBezTo>
                      <a:pt x="1215" y="0"/>
                      <a:pt x="0" y="322"/>
                      <a:pt x="0" y="738"/>
                    </a:cubicBezTo>
                    <a:cubicBezTo>
                      <a:pt x="0" y="774"/>
                      <a:pt x="0" y="798"/>
                      <a:pt x="24" y="822"/>
                    </a:cubicBezTo>
                    <a:cubicBezTo>
                      <a:pt x="572" y="1072"/>
                      <a:pt x="1548" y="1238"/>
                      <a:pt x="2703" y="1238"/>
                    </a:cubicBezTo>
                    <a:cubicBezTo>
                      <a:pt x="3834" y="1238"/>
                      <a:pt x="4822" y="1072"/>
                      <a:pt x="5382" y="822"/>
                    </a:cubicBezTo>
                    <a:cubicBezTo>
                      <a:pt x="5394" y="786"/>
                      <a:pt x="5394" y="762"/>
                      <a:pt x="5394" y="738"/>
                    </a:cubicBezTo>
                    <a:cubicBezTo>
                      <a:pt x="5394" y="345"/>
                      <a:pt x="4191" y="0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3" name="Google Shape;673;p47"/>
            <p:cNvSpPr txBox="1"/>
            <p:nvPr/>
          </p:nvSpPr>
          <p:spPr>
            <a:xfrm>
              <a:off x="1065550" y="3395900"/>
              <a:ext cx="13791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accent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Customer</a:t>
              </a:r>
              <a:endParaRPr b="1" sz="25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674" name="Google Shape;674;p47"/>
            <p:cNvSpPr txBox="1"/>
            <p:nvPr/>
          </p:nvSpPr>
          <p:spPr>
            <a:xfrm>
              <a:off x="3605400" y="3395888"/>
              <a:ext cx="19332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Restaurant</a:t>
              </a:r>
              <a:endParaRPr b="1" sz="24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675" name="Google Shape;675;p47"/>
            <p:cNvSpPr txBox="1"/>
            <p:nvPr/>
          </p:nvSpPr>
          <p:spPr>
            <a:xfrm>
              <a:off x="6353075" y="3395900"/>
              <a:ext cx="24117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Business Platform</a:t>
              </a:r>
              <a:endParaRPr b="1" sz="24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grpSp>
          <p:nvGrpSpPr>
            <p:cNvPr id="676" name="Google Shape;676;p47"/>
            <p:cNvGrpSpPr/>
            <p:nvPr/>
          </p:nvGrpSpPr>
          <p:grpSpPr>
            <a:xfrm>
              <a:off x="1219077" y="1259212"/>
              <a:ext cx="1072037" cy="2167824"/>
              <a:chOff x="6373296" y="1228392"/>
              <a:chExt cx="1974649" cy="3896161"/>
            </a:xfrm>
          </p:grpSpPr>
          <p:grpSp>
            <p:nvGrpSpPr>
              <p:cNvPr id="677" name="Google Shape;677;p47"/>
              <p:cNvGrpSpPr/>
              <p:nvPr/>
            </p:nvGrpSpPr>
            <p:grpSpPr>
              <a:xfrm>
                <a:off x="6373296" y="1520242"/>
                <a:ext cx="1826388" cy="3604311"/>
                <a:chOff x="13843250" y="888100"/>
                <a:chExt cx="1317075" cy="2599200"/>
              </a:xfrm>
            </p:grpSpPr>
            <p:sp>
              <p:nvSpPr>
                <p:cNvPr id="678" name="Google Shape;678;p47"/>
                <p:cNvSpPr/>
                <p:nvPr/>
              </p:nvSpPr>
              <p:spPr>
                <a:xfrm>
                  <a:off x="14427525" y="888100"/>
                  <a:ext cx="248150" cy="220425"/>
                </a:xfrm>
                <a:custGeom>
                  <a:rect b="b" l="l" r="r" t="t"/>
                  <a:pathLst>
                    <a:path extrusionOk="0" h="8817" w="9926">
                      <a:moveTo>
                        <a:pt x="4825" y="1"/>
                      </a:moveTo>
                      <a:cubicBezTo>
                        <a:pt x="3315" y="1"/>
                        <a:pt x="1806" y="718"/>
                        <a:pt x="1057" y="2118"/>
                      </a:cubicBezTo>
                      <a:cubicBezTo>
                        <a:pt x="1" y="4089"/>
                        <a:pt x="337" y="6897"/>
                        <a:pt x="1662" y="8660"/>
                      </a:cubicBezTo>
                      <a:lnTo>
                        <a:pt x="3353" y="8816"/>
                      </a:lnTo>
                      <a:cubicBezTo>
                        <a:pt x="3379" y="8816"/>
                        <a:pt x="3405" y="8816"/>
                        <a:pt x="3431" y="8816"/>
                      </a:cubicBezTo>
                      <a:cubicBezTo>
                        <a:pt x="4522" y="8816"/>
                        <a:pt x="5627" y="8619"/>
                        <a:pt x="6598" y="8125"/>
                      </a:cubicBezTo>
                      <a:cubicBezTo>
                        <a:pt x="9030" y="6886"/>
                        <a:pt x="9926" y="3677"/>
                        <a:pt x="8151" y="1500"/>
                      </a:cubicBezTo>
                      <a:cubicBezTo>
                        <a:pt x="7331" y="494"/>
                        <a:pt x="6078" y="1"/>
                        <a:pt x="48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47"/>
                <p:cNvSpPr/>
                <p:nvPr/>
              </p:nvSpPr>
              <p:spPr>
                <a:xfrm>
                  <a:off x="14430850" y="923975"/>
                  <a:ext cx="53025" cy="148650"/>
                </a:xfrm>
                <a:custGeom>
                  <a:rect b="b" l="l" r="r" t="t"/>
                  <a:pathLst>
                    <a:path extrusionOk="0" h="5946" w="2121">
                      <a:moveTo>
                        <a:pt x="856" y="0"/>
                      </a:moveTo>
                      <a:cubicBezTo>
                        <a:pt x="816" y="0"/>
                        <a:pt x="776" y="5"/>
                        <a:pt x="734" y="14"/>
                      </a:cubicBezTo>
                      <a:cubicBezTo>
                        <a:pt x="383" y="89"/>
                        <a:pt x="230" y="602"/>
                        <a:pt x="148" y="888"/>
                      </a:cubicBezTo>
                      <a:cubicBezTo>
                        <a:pt x="0" y="1407"/>
                        <a:pt x="65" y="1973"/>
                        <a:pt x="151" y="2495"/>
                      </a:cubicBezTo>
                      <a:cubicBezTo>
                        <a:pt x="352" y="3698"/>
                        <a:pt x="842" y="4858"/>
                        <a:pt x="1488" y="5885"/>
                      </a:cubicBezTo>
                      <a:cubicBezTo>
                        <a:pt x="1515" y="5928"/>
                        <a:pt x="1554" y="5945"/>
                        <a:pt x="1592" y="5945"/>
                      </a:cubicBezTo>
                      <a:cubicBezTo>
                        <a:pt x="1681" y="5945"/>
                        <a:pt x="1769" y="5854"/>
                        <a:pt x="1708" y="5757"/>
                      </a:cubicBezTo>
                      <a:cubicBezTo>
                        <a:pt x="1236" y="5008"/>
                        <a:pt x="867" y="4197"/>
                        <a:pt x="614" y="3348"/>
                      </a:cubicBezTo>
                      <a:cubicBezTo>
                        <a:pt x="353" y="2474"/>
                        <a:pt x="34" y="1161"/>
                        <a:pt x="661" y="370"/>
                      </a:cubicBezTo>
                      <a:cubicBezTo>
                        <a:pt x="725" y="289"/>
                        <a:pt x="789" y="256"/>
                        <a:pt x="851" y="256"/>
                      </a:cubicBezTo>
                      <a:cubicBezTo>
                        <a:pt x="1081" y="256"/>
                        <a:pt x="1275" y="723"/>
                        <a:pt x="1327" y="831"/>
                      </a:cubicBezTo>
                      <a:cubicBezTo>
                        <a:pt x="1433" y="1050"/>
                        <a:pt x="1502" y="1285"/>
                        <a:pt x="1566" y="1519"/>
                      </a:cubicBezTo>
                      <a:cubicBezTo>
                        <a:pt x="1686" y="1954"/>
                        <a:pt x="1726" y="2407"/>
                        <a:pt x="1748" y="2855"/>
                      </a:cubicBezTo>
                      <a:cubicBezTo>
                        <a:pt x="1796" y="3825"/>
                        <a:pt x="1689" y="4796"/>
                        <a:pt x="1728" y="5766"/>
                      </a:cubicBezTo>
                      <a:cubicBezTo>
                        <a:pt x="1731" y="5849"/>
                        <a:pt x="1797" y="5890"/>
                        <a:pt x="1860" y="5890"/>
                      </a:cubicBezTo>
                      <a:cubicBezTo>
                        <a:pt x="1924" y="5890"/>
                        <a:pt x="1986" y="5849"/>
                        <a:pt x="1983" y="5766"/>
                      </a:cubicBezTo>
                      <a:cubicBezTo>
                        <a:pt x="1933" y="4533"/>
                        <a:pt x="2121" y="3281"/>
                        <a:pt x="1930" y="2054"/>
                      </a:cubicBezTo>
                      <a:cubicBezTo>
                        <a:pt x="1849" y="1534"/>
                        <a:pt x="1598" y="0"/>
                        <a:pt x="8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47"/>
                <p:cNvSpPr/>
                <p:nvPr/>
              </p:nvSpPr>
              <p:spPr>
                <a:xfrm>
                  <a:off x="14349125" y="988525"/>
                  <a:ext cx="137100" cy="88825"/>
                </a:xfrm>
                <a:custGeom>
                  <a:rect b="b" l="l" r="r" t="t"/>
                  <a:pathLst>
                    <a:path extrusionOk="0" h="3553" w="5484">
                      <a:moveTo>
                        <a:pt x="1300" y="293"/>
                      </a:moveTo>
                      <a:cubicBezTo>
                        <a:pt x="1595" y="293"/>
                        <a:pt x="1928" y="406"/>
                        <a:pt x="2128" y="518"/>
                      </a:cubicBezTo>
                      <a:cubicBezTo>
                        <a:pt x="2514" y="734"/>
                        <a:pt x="2854" y="1030"/>
                        <a:pt x="3174" y="1331"/>
                      </a:cubicBezTo>
                      <a:cubicBezTo>
                        <a:pt x="3762" y="1887"/>
                        <a:pt x="4248" y="2543"/>
                        <a:pt x="4720" y="3199"/>
                      </a:cubicBezTo>
                      <a:lnTo>
                        <a:pt x="4720" y="3199"/>
                      </a:lnTo>
                      <a:cubicBezTo>
                        <a:pt x="4053" y="3071"/>
                        <a:pt x="3395" y="2901"/>
                        <a:pt x="2750" y="2681"/>
                      </a:cubicBezTo>
                      <a:cubicBezTo>
                        <a:pt x="1961" y="2412"/>
                        <a:pt x="702" y="1853"/>
                        <a:pt x="693" y="872"/>
                      </a:cubicBezTo>
                      <a:cubicBezTo>
                        <a:pt x="690" y="434"/>
                        <a:pt x="971" y="293"/>
                        <a:pt x="1300" y="293"/>
                      </a:cubicBezTo>
                      <a:close/>
                      <a:moveTo>
                        <a:pt x="1312" y="1"/>
                      </a:moveTo>
                      <a:cubicBezTo>
                        <a:pt x="1053" y="1"/>
                        <a:pt x="815" y="96"/>
                        <a:pt x="636" y="344"/>
                      </a:cubicBezTo>
                      <a:cubicBezTo>
                        <a:pt x="0" y="1226"/>
                        <a:pt x="989" y="2083"/>
                        <a:pt x="1695" y="2493"/>
                      </a:cubicBezTo>
                      <a:cubicBezTo>
                        <a:pt x="2751" y="3110"/>
                        <a:pt x="4070" y="3367"/>
                        <a:pt x="5262" y="3551"/>
                      </a:cubicBezTo>
                      <a:cubicBezTo>
                        <a:pt x="5269" y="3552"/>
                        <a:pt x="5277" y="3552"/>
                        <a:pt x="5284" y="3552"/>
                      </a:cubicBezTo>
                      <a:cubicBezTo>
                        <a:pt x="5428" y="3552"/>
                        <a:pt x="5483" y="3329"/>
                        <a:pt x="5329" y="3304"/>
                      </a:cubicBezTo>
                      <a:cubicBezTo>
                        <a:pt x="5245" y="3291"/>
                        <a:pt x="5161" y="3278"/>
                        <a:pt x="5078" y="3264"/>
                      </a:cubicBezTo>
                      <a:lnTo>
                        <a:pt x="5078" y="3264"/>
                      </a:lnTo>
                      <a:cubicBezTo>
                        <a:pt x="4428" y="2361"/>
                        <a:pt x="3762" y="1464"/>
                        <a:pt x="2898" y="751"/>
                      </a:cubicBezTo>
                      <a:cubicBezTo>
                        <a:pt x="2543" y="458"/>
                        <a:pt x="1879" y="1"/>
                        <a:pt x="131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47"/>
                <p:cNvSpPr/>
                <p:nvPr/>
              </p:nvSpPr>
              <p:spPr>
                <a:xfrm>
                  <a:off x="14208725" y="1061725"/>
                  <a:ext cx="444050" cy="341325"/>
                </a:xfrm>
                <a:custGeom>
                  <a:rect b="b" l="l" r="r" t="t"/>
                  <a:pathLst>
                    <a:path extrusionOk="0" h="13653" w="17762">
                      <a:moveTo>
                        <a:pt x="9081" y="0"/>
                      </a:moveTo>
                      <a:cubicBezTo>
                        <a:pt x="7182" y="0"/>
                        <a:pt x="5288" y="413"/>
                        <a:pt x="3687" y="1299"/>
                      </a:cubicBezTo>
                      <a:cubicBezTo>
                        <a:pt x="2138" y="2155"/>
                        <a:pt x="911" y="3509"/>
                        <a:pt x="494" y="5254"/>
                      </a:cubicBezTo>
                      <a:cubicBezTo>
                        <a:pt x="0" y="7323"/>
                        <a:pt x="85" y="9626"/>
                        <a:pt x="326" y="11723"/>
                      </a:cubicBezTo>
                      <a:lnTo>
                        <a:pt x="17080" y="13652"/>
                      </a:lnTo>
                      <a:cubicBezTo>
                        <a:pt x="17254" y="13005"/>
                        <a:pt x="17580" y="12410"/>
                        <a:pt x="17646" y="11746"/>
                      </a:cubicBezTo>
                      <a:cubicBezTo>
                        <a:pt x="17716" y="11044"/>
                        <a:pt x="17762" y="10305"/>
                        <a:pt x="17757" y="9596"/>
                      </a:cubicBezTo>
                      <a:cubicBezTo>
                        <a:pt x="17751" y="8075"/>
                        <a:pt x="17453" y="6574"/>
                        <a:pt x="17051" y="5112"/>
                      </a:cubicBezTo>
                      <a:cubicBezTo>
                        <a:pt x="16674" y="3744"/>
                        <a:pt x="15663" y="1694"/>
                        <a:pt x="14288" y="1079"/>
                      </a:cubicBezTo>
                      <a:cubicBezTo>
                        <a:pt x="12715" y="377"/>
                        <a:pt x="10896" y="0"/>
                        <a:pt x="9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47"/>
                <p:cNvSpPr/>
                <p:nvPr/>
              </p:nvSpPr>
              <p:spPr>
                <a:xfrm>
                  <a:off x="14174775" y="1336025"/>
                  <a:ext cx="100875" cy="95625"/>
                </a:xfrm>
                <a:custGeom>
                  <a:rect b="b" l="l" r="r" t="t"/>
                  <a:pathLst>
                    <a:path extrusionOk="0" h="3825" w="4035">
                      <a:moveTo>
                        <a:pt x="1337" y="0"/>
                      </a:moveTo>
                      <a:cubicBezTo>
                        <a:pt x="1062" y="0"/>
                        <a:pt x="812" y="79"/>
                        <a:pt x="614" y="245"/>
                      </a:cubicBezTo>
                      <a:cubicBezTo>
                        <a:pt x="1" y="762"/>
                        <a:pt x="130" y="1928"/>
                        <a:pt x="905" y="2848"/>
                      </a:cubicBezTo>
                      <a:cubicBezTo>
                        <a:pt x="1431" y="3473"/>
                        <a:pt x="2118" y="3824"/>
                        <a:pt x="2698" y="3824"/>
                      </a:cubicBezTo>
                      <a:cubicBezTo>
                        <a:pt x="2972" y="3824"/>
                        <a:pt x="3222" y="3745"/>
                        <a:pt x="3420" y="3579"/>
                      </a:cubicBezTo>
                      <a:cubicBezTo>
                        <a:pt x="4034" y="3062"/>
                        <a:pt x="3904" y="1897"/>
                        <a:pt x="3129" y="977"/>
                      </a:cubicBezTo>
                      <a:cubicBezTo>
                        <a:pt x="2604" y="352"/>
                        <a:pt x="1916" y="0"/>
                        <a:pt x="13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47"/>
                <p:cNvSpPr/>
                <p:nvPr/>
              </p:nvSpPr>
              <p:spPr>
                <a:xfrm>
                  <a:off x="14396650" y="1496425"/>
                  <a:ext cx="78950" cy="159200"/>
                </a:xfrm>
                <a:custGeom>
                  <a:rect b="b" l="l" r="r" t="t"/>
                  <a:pathLst>
                    <a:path extrusionOk="0" h="6368" w="3158">
                      <a:moveTo>
                        <a:pt x="0" y="0"/>
                      </a:moveTo>
                      <a:lnTo>
                        <a:pt x="0" y="4921"/>
                      </a:lnTo>
                      <a:cubicBezTo>
                        <a:pt x="0" y="5720"/>
                        <a:pt x="648" y="6367"/>
                        <a:pt x="1446" y="6367"/>
                      </a:cubicBezTo>
                      <a:lnTo>
                        <a:pt x="1711" y="6367"/>
                      </a:lnTo>
                      <a:cubicBezTo>
                        <a:pt x="2510" y="6367"/>
                        <a:pt x="3158" y="5720"/>
                        <a:pt x="3158" y="4921"/>
                      </a:cubicBezTo>
                      <a:lnTo>
                        <a:pt x="315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47"/>
                <p:cNvSpPr/>
                <p:nvPr/>
              </p:nvSpPr>
              <p:spPr>
                <a:xfrm>
                  <a:off x="14484375" y="2727250"/>
                  <a:ext cx="318225" cy="760050"/>
                </a:xfrm>
                <a:custGeom>
                  <a:rect b="b" l="l" r="r" t="t"/>
                  <a:pathLst>
                    <a:path extrusionOk="0" h="30402" w="12729">
                      <a:moveTo>
                        <a:pt x="0" y="1"/>
                      </a:moveTo>
                      <a:lnTo>
                        <a:pt x="2405" y="27688"/>
                      </a:lnTo>
                      <a:lnTo>
                        <a:pt x="2433" y="27685"/>
                      </a:lnTo>
                      <a:lnTo>
                        <a:pt x="2433" y="27685"/>
                      </a:lnTo>
                      <a:lnTo>
                        <a:pt x="2405" y="29678"/>
                      </a:lnTo>
                      <a:cubicBezTo>
                        <a:pt x="2401" y="29985"/>
                        <a:pt x="2659" y="30239"/>
                        <a:pt x="2994" y="30257"/>
                      </a:cubicBezTo>
                      <a:cubicBezTo>
                        <a:pt x="3952" y="30310"/>
                        <a:pt x="5928" y="30402"/>
                        <a:pt x="7933" y="30402"/>
                      </a:cubicBezTo>
                      <a:cubicBezTo>
                        <a:pt x="9756" y="30402"/>
                        <a:pt x="11603" y="30326"/>
                        <a:pt x="12728" y="30075"/>
                      </a:cubicBezTo>
                      <a:cubicBezTo>
                        <a:pt x="12392" y="28728"/>
                        <a:pt x="10149" y="28508"/>
                        <a:pt x="8714" y="28508"/>
                      </a:cubicBezTo>
                      <a:cubicBezTo>
                        <a:pt x="8632" y="28508"/>
                        <a:pt x="8553" y="28509"/>
                        <a:pt x="8477" y="28510"/>
                      </a:cubicBezTo>
                      <a:cubicBezTo>
                        <a:pt x="8455" y="28511"/>
                        <a:pt x="8433" y="28511"/>
                        <a:pt x="8411" y="28511"/>
                      </a:cubicBezTo>
                      <a:cubicBezTo>
                        <a:pt x="7763" y="28511"/>
                        <a:pt x="7125" y="28346"/>
                        <a:pt x="6557" y="28032"/>
                      </a:cubicBezTo>
                      <a:lnTo>
                        <a:pt x="4893" y="27231"/>
                      </a:lnTo>
                      <a:lnTo>
                        <a:pt x="6530" y="127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47"/>
                <p:cNvSpPr/>
                <p:nvPr/>
              </p:nvSpPr>
              <p:spPr>
                <a:xfrm>
                  <a:off x="14544375" y="3438800"/>
                  <a:ext cx="258225" cy="48500"/>
                </a:xfrm>
                <a:custGeom>
                  <a:rect b="b" l="l" r="r" t="t"/>
                  <a:pathLst>
                    <a:path extrusionOk="0" h="1940" w="10329">
                      <a:moveTo>
                        <a:pt x="22" y="1"/>
                      </a:moveTo>
                      <a:lnTo>
                        <a:pt x="5" y="1216"/>
                      </a:lnTo>
                      <a:cubicBezTo>
                        <a:pt x="1" y="1523"/>
                        <a:pt x="260" y="1777"/>
                        <a:pt x="594" y="1795"/>
                      </a:cubicBezTo>
                      <a:cubicBezTo>
                        <a:pt x="1552" y="1848"/>
                        <a:pt x="3529" y="1940"/>
                        <a:pt x="5534" y="1940"/>
                      </a:cubicBezTo>
                      <a:cubicBezTo>
                        <a:pt x="7357" y="1940"/>
                        <a:pt x="9204" y="1864"/>
                        <a:pt x="10328" y="1613"/>
                      </a:cubicBezTo>
                      <a:cubicBezTo>
                        <a:pt x="9992" y="266"/>
                        <a:pt x="7749" y="46"/>
                        <a:pt x="6314" y="46"/>
                      </a:cubicBezTo>
                      <a:cubicBezTo>
                        <a:pt x="6232" y="46"/>
                        <a:pt x="6153" y="47"/>
                        <a:pt x="6077" y="48"/>
                      </a:cubicBezTo>
                      <a:cubicBezTo>
                        <a:pt x="6062" y="49"/>
                        <a:pt x="6046" y="49"/>
                        <a:pt x="6031" y="49"/>
                      </a:cubicBezTo>
                      <a:cubicBezTo>
                        <a:pt x="5955" y="49"/>
                        <a:pt x="5880" y="47"/>
                        <a:pt x="5806" y="43"/>
                      </a:cubicBezTo>
                      <a:cubicBezTo>
                        <a:pt x="5404" y="186"/>
                        <a:pt x="5016" y="366"/>
                        <a:pt x="4647" y="578"/>
                      </a:cubicBezTo>
                      <a:cubicBezTo>
                        <a:pt x="4528" y="647"/>
                        <a:pt x="4408" y="721"/>
                        <a:pt x="4270" y="748"/>
                      </a:cubicBezTo>
                      <a:cubicBezTo>
                        <a:pt x="4222" y="758"/>
                        <a:pt x="4173" y="761"/>
                        <a:pt x="4124" y="761"/>
                      </a:cubicBezTo>
                      <a:cubicBezTo>
                        <a:pt x="4050" y="761"/>
                        <a:pt x="3976" y="753"/>
                        <a:pt x="3902" y="747"/>
                      </a:cubicBezTo>
                      <a:cubicBezTo>
                        <a:pt x="3697" y="729"/>
                        <a:pt x="3492" y="720"/>
                        <a:pt x="3287" y="720"/>
                      </a:cubicBezTo>
                      <a:cubicBezTo>
                        <a:pt x="2876" y="720"/>
                        <a:pt x="2465" y="756"/>
                        <a:pt x="2060" y="827"/>
                      </a:cubicBezTo>
                      <a:cubicBezTo>
                        <a:pt x="1973" y="843"/>
                        <a:pt x="1884" y="861"/>
                        <a:pt x="1796" y="861"/>
                      </a:cubicBezTo>
                      <a:cubicBezTo>
                        <a:pt x="1771" y="861"/>
                        <a:pt x="1746" y="859"/>
                        <a:pt x="1721" y="856"/>
                      </a:cubicBezTo>
                      <a:cubicBezTo>
                        <a:pt x="1482" y="825"/>
                        <a:pt x="1308" y="640"/>
                        <a:pt x="1130" y="488"/>
                      </a:cubicBezTo>
                      <a:cubicBezTo>
                        <a:pt x="826" y="226"/>
                        <a:pt x="436" y="37"/>
                        <a:pt x="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47"/>
                <p:cNvSpPr/>
                <p:nvPr/>
              </p:nvSpPr>
              <p:spPr>
                <a:xfrm>
                  <a:off x="14068575" y="2727250"/>
                  <a:ext cx="318200" cy="760050"/>
                </a:xfrm>
                <a:custGeom>
                  <a:rect b="b" l="l" r="r" t="t"/>
                  <a:pathLst>
                    <a:path extrusionOk="0" h="30402" w="12728">
                      <a:moveTo>
                        <a:pt x="12727" y="1"/>
                      </a:moveTo>
                      <a:lnTo>
                        <a:pt x="6198" y="1276"/>
                      </a:lnTo>
                      <a:lnTo>
                        <a:pt x="7845" y="27226"/>
                      </a:lnTo>
                      <a:lnTo>
                        <a:pt x="6170" y="28032"/>
                      </a:lnTo>
                      <a:cubicBezTo>
                        <a:pt x="5603" y="28346"/>
                        <a:pt x="4964" y="28511"/>
                        <a:pt x="4316" y="28511"/>
                      </a:cubicBezTo>
                      <a:cubicBezTo>
                        <a:pt x="4294" y="28511"/>
                        <a:pt x="4272" y="28511"/>
                        <a:pt x="4250" y="28510"/>
                      </a:cubicBezTo>
                      <a:cubicBezTo>
                        <a:pt x="4174" y="28509"/>
                        <a:pt x="4095" y="28508"/>
                        <a:pt x="4013" y="28508"/>
                      </a:cubicBezTo>
                      <a:cubicBezTo>
                        <a:pt x="2579" y="28508"/>
                        <a:pt x="336" y="28728"/>
                        <a:pt x="0" y="30075"/>
                      </a:cubicBezTo>
                      <a:cubicBezTo>
                        <a:pt x="1125" y="30326"/>
                        <a:pt x="2971" y="30402"/>
                        <a:pt x="4794" y="30402"/>
                      </a:cubicBezTo>
                      <a:cubicBezTo>
                        <a:pt x="6799" y="30402"/>
                        <a:pt x="8776" y="30310"/>
                        <a:pt x="9733" y="30257"/>
                      </a:cubicBezTo>
                      <a:cubicBezTo>
                        <a:pt x="10069" y="30239"/>
                        <a:pt x="10328" y="29985"/>
                        <a:pt x="10323" y="29678"/>
                      </a:cubicBezTo>
                      <a:lnTo>
                        <a:pt x="10296" y="27686"/>
                      </a:lnTo>
                      <a:lnTo>
                        <a:pt x="1272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47"/>
                <p:cNvSpPr/>
                <p:nvPr/>
              </p:nvSpPr>
              <p:spPr>
                <a:xfrm>
                  <a:off x="14656925" y="1654350"/>
                  <a:ext cx="266200" cy="606050"/>
                </a:xfrm>
                <a:custGeom>
                  <a:rect b="b" l="l" r="r" t="t"/>
                  <a:pathLst>
                    <a:path extrusionOk="0" h="24242" w="10648">
                      <a:moveTo>
                        <a:pt x="0" y="1"/>
                      </a:moveTo>
                      <a:lnTo>
                        <a:pt x="0" y="2576"/>
                      </a:lnTo>
                      <a:cubicBezTo>
                        <a:pt x="2526" y="5715"/>
                        <a:pt x="8695" y="24242"/>
                        <a:pt x="8695" y="24242"/>
                      </a:cubicBezTo>
                      <a:lnTo>
                        <a:pt x="10647" y="23739"/>
                      </a:lnTo>
                      <a:cubicBezTo>
                        <a:pt x="7297" y="1173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47"/>
                <p:cNvSpPr/>
                <p:nvPr/>
              </p:nvSpPr>
              <p:spPr>
                <a:xfrm>
                  <a:off x="14141125" y="1604500"/>
                  <a:ext cx="594300" cy="339600"/>
                </a:xfrm>
                <a:custGeom>
                  <a:rect b="b" l="l" r="r" t="t"/>
                  <a:pathLst>
                    <a:path extrusionOk="0" h="13584" w="23772">
                      <a:moveTo>
                        <a:pt x="10196" y="0"/>
                      </a:moveTo>
                      <a:cubicBezTo>
                        <a:pt x="10196" y="0"/>
                        <a:pt x="5805" y="11"/>
                        <a:pt x="4713" y="1156"/>
                      </a:cubicBezTo>
                      <a:cubicBezTo>
                        <a:pt x="3453" y="1866"/>
                        <a:pt x="0" y="11593"/>
                        <a:pt x="0" y="11593"/>
                      </a:cubicBezTo>
                      <a:lnTo>
                        <a:pt x="4498" y="13584"/>
                      </a:lnTo>
                      <a:lnTo>
                        <a:pt x="6529" y="10735"/>
                      </a:lnTo>
                      <a:lnTo>
                        <a:pt x="23772" y="11732"/>
                      </a:lnTo>
                      <a:cubicBezTo>
                        <a:pt x="23772" y="11732"/>
                        <a:pt x="22291" y="1226"/>
                        <a:pt x="18949" y="630"/>
                      </a:cubicBezTo>
                      <a:cubicBezTo>
                        <a:pt x="15607" y="32"/>
                        <a:pt x="13380" y="11"/>
                        <a:pt x="13380" y="11"/>
                      </a:cubicBezTo>
                      <a:lnTo>
                        <a:pt x="101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47"/>
                <p:cNvSpPr/>
                <p:nvPr/>
              </p:nvSpPr>
              <p:spPr>
                <a:xfrm>
                  <a:off x="13890900" y="1791575"/>
                  <a:ext cx="400550" cy="326300"/>
                </a:xfrm>
                <a:custGeom>
                  <a:rect b="b" l="l" r="r" t="t"/>
                  <a:pathLst>
                    <a:path extrusionOk="0" h="13052" w="16022">
                      <a:moveTo>
                        <a:pt x="11580" y="0"/>
                      </a:moveTo>
                      <a:lnTo>
                        <a:pt x="8807" y="6572"/>
                      </a:lnTo>
                      <a:cubicBezTo>
                        <a:pt x="8807" y="6572"/>
                        <a:pt x="4597" y="2868"/>
                        <a:pt x="1735" y="591"/>
                      </a:cubicBezTo>
                      <a:cubicBezTo>
                        <a:pt x="905" y="1197"/>
                        <a:pt x="0" y="1925"/>
                        <a:pt x="0" y="1925"/>
                      </a:cubicBezTo>
                      <a:cubicBezTo>
                        <a:pt x="0" y="1925"/>
                        <a:pt x="2284" y="9395"/>
                        <a:pt x="8385" y="12845"/>
                      </a:cubicBezTo>
                      <a:cubicBezTo>
                        <a:pt x="8636" y="12986"/>
                        <a:pt x="8913" y="13051"/>
                        <a:pt x="9194" y="13051"/>
                      </a:cubicBezTo>
                      <a:cubicBezTo>
                        <a:pt x="9649" y="13051"/>
                        <a:pt x="10112" y="12881"/>
                        <a:pt x="10479" y="12592"/>
                      </a:cubicBezTo>
                      <a:cubicBezTo>
                        <a:pt x="14030" y="9809"/>
                        <a:pt x="16022" y="3976"/>
                        <a:pt x="16022" y="3976"/>
                      </a:cubicBezTo>
                      <a:lnTo>
                        <a:pt x="11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47"/>
                <p:cNvSpPr/>
                <p:nvPr/>
              </p:nvSpPr>
              <p:spPr>
                <a:xfrm>
                  <a:off x="14068575" y="3438800"/>
                  <a:ext cx="258200" cy="48500"/>
                </a:xfrm>
                <a:custGeom>
                  <a:rect b="b" l="l" r="r" t="t"/>
                  <a:pathLst>
                    <a:path extrusionOk="0" h="1940" w="10328">
                      <a:moveTo>
                        <a:pt x="10306" y="1"/>
                      </a:moveTo>
                      <a:cubicBezTo>
                        <a:pt x="9891" y="37"/>
                        <a:pt x="9503" y="226"/>
                        <a:pt x="9198" y="488"/>
                      </a:cubicBezTo>
                      <a:cubicBezTo>
                        <a:pt x="9021" y="640"/>
                        <a:pt x="8847" y="825"/>
                        <a:pt x="8607" y="856"/>
                      </a:cubicBezTo>
                      <a:cubicBezTo>
                        <a:pt x="8582" y="859"/>
                        <a:pt x="8557" y="861"/>
                        <a:pt x="8532" y="861"/>
                      </a:cubicBezTo>
                      <a:cubicBezTo>
                        <a:pt x="8444" y="861"/>
                        <a:pt x="8355" y="843"/>
                        <a:pt x="8268" y="827"/>
                      </a:cubicBezTo>
                      <a:cubicBezTo>
                        <a:pt x="7863" y="756"/>
                        <a:pt x="7452" y="720"/>
                        <a:pt x="7041" y="720"/>
                      </a:cubicBezTo>
                      <a:cubicBezTo>
                        <a:pt x="6836" y="720"/>
                        <a:pt x="6631" y="729"/>
                        <a:pt x="6426" y="747"/>
                      </a:cubicBezTo>
                      <a:cubicBezTo>
                        <a:pt x="6353" y="753"/>
                        <a:pt x="6278" y="761"/>
                        <a:pt x="6204" y="761"/>
                      </a:cubicBezTo>
                      <a:cubicBezTo>
                        <a:pt x="6155" y="761"/>
                        <a:pt x="6106" y="758"/>
                        <a:pt x="6058" y="748"/>
                      </a:cubicBezTo>
                      <a:cubicBezTo>
                        <a:pt x="5921" y="721"/>
                        <a:pt x="5801" y="647"/>
                        <a:pt x="5682" y="578"/>
                      </a:cubicBezTo>
                      <a:cubicBezTo>
                        <a:pt x="5312" y="366"/>
                        <a:pt x="4924" y="186"/>
                        <a:pt x="4523" y="43"/>
                      </a:cubicBezTo>
                      <a:cubicBezTo>
                        <a:pt x="4448" y="47"/>
                        <a:pt x="4373" y="49"/>
                        <a:pt x="4298" y="49"/>
                      </a:cubicBezTo>
                      <a:cubicBezTo>
                        <a:pt x="4282" y="49"/>
                        <a:pt x="4267" y="49"/>
                        <a:pt x="4251" y="48"/>
                      </a:cubicBezTo>
                      <a:cubicBezTo>
                        <a:pt x="4175" y="47"/>
                        <a:pt x="4096" y="46"/>
                        <a:pt x="4014" y="46"/>
                      </a:cubicBezTo>
                      <a:cubicBezTo>
                        <a:pt x="2580" y="46"/>
                        <a:pt x="337" y="266"/>
                        <a:pt x="0" y="1613"/>
                      </a:cubicBezTo>
                      <a:cubicBezTo>
                        <a:pt x="1125" y="1864"/>
                        <a:pt x="2971" y="1940"/>
                        <a:pt x="4795" y="1940"/>
                      </a:cubicBezTo>
                      <a:cubicBezTo>
                        <a:pt x="6800" y="1940"/>
                        <a:pt x="8776" y="1848"/>
                        <a:pt x="9734" y="1795"/>
                      </a:cubicBezTo>
                      <a:cubicBezTo>
                        <a:pt x="10069" y="1777"/>
                        <a:pt x="10328" y="1523"/>
                        <a:pt x="10323" y="1216"/>
                      </a:cubicBezTo>
                      <a:lnTo>
                        <a:pt x="103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47"/>
                <p:cNvSpPr/>
                <p:nvPr/>
              </p:nvSpPr>
              <p:spPr>
                <a:xfrm>
                  <a:off x="13867900" y="1672850"/>
                  <a:ext cx="164450" cy="234250"/>
                </a:xfrm>
                <a:custGeom>
                  <a:rect b="b" l="l" r="r" t="t"/>
                  <a:pathLst>
                    <a:path extrusionOk="0" h="9370" w="6578">
                      <a:moveTo>
                        <a:pt x="0" y="0"/>
                      </a:moveTo>
                      <a:lnTo>
                        <a:pt x="2422" y="8864"/>
                      </a:lnTo>
                      <a:cubicBezTo>
                        <a:pt x="2535" y="9200"/>
                        <a:pt x="2830" y="9370"/>
                        <a:pt x="3126" y="9370"/>
                      </a:cubicBezTo>
                      <a:cubicBezTo>
                        <a:pt x="3411" y="9370"/>
                        <a:pt x="3697" y="9212"/>
                        <a:pt x="3819" y="8893"/>
                      </a:cubicBezTo>
                      <a:lnTo>
                        <a:pt x="657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47"/>
                <p:cNvSpPr/>
                <p:nvPr/>
              </p:nvSpPr>
              <p:spPr>
                <a:xfrm>
                  <a:off x="13843250" y="1534475"/>
                  <a:ext cx="209175" cy="192900"/>
                </a:xfrm>
                <a:custGeom>
                  <a:rect b="b" l="l" r="r" t="t"/>
                  <a:pathLst>
                    <a:path extrusionOk="0" h="7716" w="8367">
                      <a:moveTo>
                        <a:pt x="4292" y="1"/>
                      </a:moveTo>
                      <a:cubicBezTo>
                        <a:pt x="2611" y="1"/>
                        <a:pt x="979" y="980"/>
                        <a:pt x="363" y="2577"/>
                      </a:cubicBezTo>
                      <a:cubicBezTo>
                        <a:pt x="0" y="3518"/>
                        <a:pt x="29" y="4736"/>
                        <a:pt x="817" y="5363"/>
                      </a:cubicBezTo>
                      <a:cubicBezTo>
                        <a:pt x="813" y="5363"/>
                        <a:pt x="809" y="5363"/>
                        <a:pt x="805" y="5363"/>
                      </a:cubicBezTo>
                      <a:cubicBezTo>
                        <a:pt x="431" y="5363"/>
                        <a:pt x="113" y="5739"/>
                        <a:pt x="138" y="6113"/>
                      </a:cubicBezTo>
                      <a:cubicBezTo>
                        <a:pt x="165" y="6491"/>
                        <a:pt x="498" y="6811"/>
                        <a:pt x="872" y="6866"/>
                      </a:cubicBezTo>
                      <a:cubicBezTo>
                        <a:pt x="917" y="6873"/>
                        <a:pt x="962" y="6876"/>
                        <a:pt x="1006" y="6876"/>
                      </a:cubicBezTo>
                      <a:cubicBezTo>
                        <a:pt x="1337" y="6876"/>
                        <a:pt x="1663" y="6701"/>
                        <a:pt x="1870" y="6439"/>
                      </a:cubicBezTo>
                      <a:lnTo>
                        <a:pt x="1870" y="6439"/>
                      </a:lnTo>
                      <a:cubicBezTo>
                        <a:pt x="1771" y="6953"/>
                        <a:pt x="2104" y="7533"/>
                        <a:pt x="2613" y="7652"/>
                      </a:cubicBezTo>
                      <a:cubicBezTo>
                        <a:pt x="2670" y="7665"/>
                        <a:pt x="2728" y="7671"/>
                        <a:pt x="2786" y="7671"/>
                      </a:cubicBezTo>
                      <a:cubicBezTo>
                        <a:pt x="3246" y="7671"/>
                        <a:pt x="3702" y="7277"/>
                        <a:pt x="3682" y="6812"/>
                      </a:cubicBezTo>
                      <a:lnTo>
                        <a:pt x="3682" y="6812"/>
                      </a:lnTo>
                      <a:cubicBezTo>
                        <a:pt x="3799" y="7278"/>
                        <a:pt x="4194" y="7703"/>
                        <a:pt x="4673" y="7715"/>
                      </a:cubicBezTo>
                      <a:cubicBezTo>
                        <a:pt x="4679" y="7716"/>
                        <a:pt x="4686" y="7716"/>
                        <a:pt x="4692" y="7716"/>
                      </a:cubicBezTo>
                      <a:cubicBezTo>
                        <a:pt x="5150" y="7716"/>
                        <a:pt x="5474" y="7285"/>
                        <a:pt x="5449" y="6853"/>
                      </a:cubicBezTo>
                      <a:lnTo>
                        <a:pt x="5449" y="6853"/>
                      </a:lnTo>
                      <a:cubicBezTo>
                        <a:pt x="5569" y="7193"/>
                        <a:pt x="5879" y="7479"/>
                        <a:pt x="6245" y="7479"/>
                      </a:cubicBezTo>
                      <a:cubicBezTo>
                        <a:pt x="6291" y="7479"/>
                        <a:pt x="6337" y="7474"/>
                        <a:pt x="6384" y="7465"/>
                      </a:cubicBezTo>
                      <a:cubicBezTo>
                        <a:pt x="6898" y="7364"/>
                        <a:pt x="7145" y="6777"/>
                        <a:pt x="6961" y="6318"/>
                      </a:cubicBezTo>
                      <a:lnTo>
                        <a:pt x="6961" y="6318"/>
                      </a:lnTo>
                      <a:cubicBezTo>
                        <a:pt x="7049" y="6511"/>
                        <a:pt x="7268" y="6624"/>
                        <a:pt x="7484" y="6624"/>
                      </a:cubicBezTo>
                      <a:cubicBezTo>
                        <a:pt x="7515" y="6624"/>
                        <a:pt x="7546" y="6622"/>
                        <a:pt x="7576" y="6617"/>
                      </a:cubicBezTo>
                      <a:cubicBezTo>
                        <a:pt x="7828" y="6579"/>
                        <a:pt x="8041" y="6404"/>
                        <a:pt x="8184" y="6193"/>
                      </a:cubicBezTo>
                      <a:cubicBezTo>
                        <a:pt x="8232" y="6127"/>
                        <a:pt x="8269" y="6053"/>
                        <a:pt x="8295" y="5975"/>
                      </a:cubicBezTo>
                      <a:cubicBezTo>
                        <a:pt x="8367" y="5725"/>
                        <a:pt x="8248" y="5452"/>
                        <a:pt x="8062" y="5269"/>
                      </a:cubicBezTo>
                      <a:cubicBezTo>
                        <a:pt x="7877" y="5087"/>
                        <a:pt x="7633" y="4979"/>
                        <a:pt x="7396" y="4874"/>
                      </a:cubicBezTo>
                      <a:cubicBezTo>
                        <a:pt x="7766" y="4645"/>
                        <a:pt x="7993" y="4264"/>
                        <a:pt x="8073" y="3853"/>
                      </a:cubicBezTo>
                      <a:cubicBezTo>
                        <a:pt x="8099" y="3712"/>
                        <a:pt x="8110" y="3569"/>
                        <a:pt x="8103" y="3425"/>
                      </a:cubicBezTo>
                      <a:cubicBezTo>
                        <a:pt x="8069" y="2831"/>
                        <a:pt x="7878" y="2256"/>
                        <a:pt x="7550" y="1759"/>
                      </a:cubicBezTo>
                      <a:cubicBezTo>
                        <a:pt x="6871" y="730"/>
                        <a:pt x="5676" y="47"/>
                        <a:pt x="4443" y="3"/>
                      </a:cubicBezTo>
                      <a:cubicBezTo>
                        <a:pt x="4393" y="2"/>
                        <a:pt x="4343" y="1"/>
                        <a:pt x="42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47"/>
                <p:cNvSpPr/>
                <p:nvPr/>
              </p:nvSpPr>
              <p:spPr>
                <a:xfrm>
                  <a:off x="14122525" y="1604525"/>
                  <a:ext cx="650200" cy="1275800"/>
                </a:xfrm>
                <a:custGeom>
                  <a:rect b="b" l="l" r="r" t="t"/>
                  <a:pathLst>
                    <a:path extrusionOk="0" h="51032" w="26008">
                      <a:moveTo>
                        <a:pt x="9572" y="0"/>
                      </a:moveTo>
                      <a:lnTo>
                        <a:pt x="9572" y="0"/>
                      </a:lnTo>
                      <a:cubicBezTo>
                        <a:pt x="9391" y="2"/>
                        <a:pt x="8837" y="112"/>
                        <a:pt x="8658" y="114"/>
                      </a:cubicBezTo>
                      <a:cubicBezTo>
                        <a:pt x="8289" y="2047"/>
                        <a:pt x="5380" y="7820"/>
                        <a:pt x="4201" y="10011"/>
                      </a:cubicBezTo>
                      <a:cubicBezTo>
                        <a:pt x="2158" y="13812"/>
                        <a:pt x="6488" y="17417"/>
                        <a:pt x="6488" y="17417"/>
                      </a:cubicBezTo>
                      <a:lnTo>
                        <a:pt x="0" y="48913"/>
                      </a:lnTo>
                      <a:cubicBezTo>
                        <a:pt x="0" y="48913"/>
                        <a:pt x="5014" y="51031"/>
                        <a:pt x="12886" y="51031"/>
                      </a:cubicBezTo>
                      <a:cubicBezTo>
                        <a:pt x="16677" y="51031"/>
                        <a:pt x="21131" y="50540"/>
                        <a:pt x="26007" y="49084"/>
                      </a:cubicBezTo>
                      <a:cubicBezTo>
                        <a:pt x="24103" y="40210"/>
                        <a:pt x="19360" y="17593"/>
                        <a:pt x="19360" y="17593"/>
                      </a:cubicBezTo>
                      <a:lnTo>
                        <a:pt x="20959" y="13285"/>
                      </a:lnTo>
                      <a:lnTo>
                        <a:pt x="19064" y="952"/>
                      </a:lnTo>
                      <a:lnTo>
                        <a:pt x="18422" y="769"/>
                      </a:lnTo>
                      <a:cubicBezTo>
                        <a:pt x="18422" y="769"/>
                        <a:pt x="17827" y="4161"/>
                        <a:pt x="17077" y="7986"/>
                      </a:cubicBezTo>
                      <a:cubicBezTo>
                        <a:pt x="16821" y="9286"/>
                        <a:pt x="15758" y="10285"/>
                        <a:pt x="14441" y="10427"/>
                      </a:cubicBezTo>
                      <a:cubicBezTo>
                        <a:pt x="14002" y="10475"/>
                        <a:pt x="13588" y="10497"/>
                        <a:pt x="13199" y="10497"/>
                      </a:cubicBezTo>
                      <a:cubicBezTo>
                        <a:pt x="10785" y="10497"/>
                        <a:pt x="9314" y="9653"/>
                        <a:pt x="8457" y="8847"/>
                      </a:cubicBezTo>
                      <a:cubicBezTo>
                        <a:pt x="7745" y="8177"/>
                        <a:pt x="7468" y="7165"/>
                        <a:pt x="7715" y="6219"/>
                      </a:cubicBezTo>
                      <a:lnTo>
                        <a:pt x="957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47"/>
                <p:cNvSpPr/>
                <p:nvPr/>
              </p:nvSpPr>
              <p:spPr>
                <a:xfrm>
                  <a:off x="14268225" y="2039900"/>
                  <a:ext cx="362500" cy="120450"/>
                </a:xfrm>
                <a:custGeom>
                  <a:rect b="b" l="l" r="r" t="t"/>
                  <a:pathLst>
                    <a:path extrusionOk="0" h="4818" w="14500">
                      <a:moveTo>
                        <a:pt x="660" y="0"/>
                      </a:moveTo>
                      <a:lnTo>
                        <a:pt x="0" y="3206"/>
                      </a:lnTo>
                      <a:cubicBezTo>
                        <a:pt x="245" y="3295"/>
                        <a:pt x="492" y="3381"/>
                        <a:pt x="741" y="3458"/>
                      </a:cubicBezTo>
                      <a:cubicBezTo>
                        <a:pt x="2043" y="3860"/>
                        <a:pt x="3380" y="4146"/>
                        <a:pt x="4728" y="4344"/>
                      </a:cubicBezTo>
                      <a:cubicBezTo>
                        <a:pt x="4751" y="4348"/>
                        <a:pt x="5153" y="4401"/>
                        <a:pt x="5142" y="4401"/>
                      </a:cubicBezTo>
                      <a:cubicBezTo>
                        <a:pt x="5141" y="4401"/>
                        <a:pt x="5135" y="4400"/>
                        <a:pt x="5123" y="4399"/>
                      </a:cubicBezTo>
                      <a:lnTo>
                        <a:pt x="5123" y="4399"/>
                      </a:lnTo>
                      <a:cubicBezTo>
                        <a:pt x="5219" y="4411"/>
                        <a:pt x="5314" y="4422"/>
                        <a:pt x="5409" y="4434"/>
                      </a:cubicBezTo>
                      <a:cubicBezTo>
                        <a:pt x="5757" y="4473"/>
                        <a:pt x="6105" y="4511"/>
                        <a:pt x="6454" y="4542"/>
                      </a:cubicBezTo>
                      <a:cubicBezTo>
                        <a:pt x="7141" y="4604"/>
                        <a:pt x="7830" y="4655"/>
                        <a:pt x="8519" y="4689"/>
                      </a:cubicBezTo>
                      <a:cubicBezTo>
                        <a:pt x="9937" y="4758"/>
                        <a:pt x="11391" y="4817"/>
                        <a:pt x="12850" y="4817"/>
                      </a:cubicBezTo>
                      <a:cubicBezTo>
                        <a:pt x="13400" y="4817"/>
                        <a:pt x="13950" y="4809"/>
                        <a:pt x="14500" y="4789"/>
                      </a:cubicBezTo>
                      <a:cubicBezTo>
                        <a:pt x="13912" y="1991"/>
                        <a:pt x="13532" y="177"/>
                        <a:pt x="13532" y="177"/>
                      </a:cubicBezTo>
                      <a:cubicBezTo>
                        <a:pt x="12507" y="435"/>
                        <a:pt x="10972" y="526"/>
                        <a:pt x="9316" y="526"/>
                      </a:cubicBezTo>
                      <a:cubicBezTo>
                        <a:pt x="5339" y="526"/>
                        <a:pt x="660" y="0"/>
                        <a:pt x="6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47"/>
                <p:cNvSpPr/>
                <p:nvPr/>
              </p:nvSpPr>
              <p:spPr>
                <a:xfrm>
                  <a:off x="13881450" y="1735475"/>
                  <a:ext cx="78275" cy="166825"/>
                </a:xfrm>
                <a:custGeom>
                  <a:rect b="b" l="l" r="r" t="t"/>
                  <a:pathLst>
                    <a:path extrusionOk="0" h="6673" w="3131">
                      <a:moveTo>
                        <a:pt x="2051" y="0"/>
                      </a:moveTo>
                      <a:cubicBezTo>
                        <a:pt x="1432" y="0"/>
                        <a:pt x="847" y="392"/>
                        <a:pt x="522" y="923"/>
                      </a:cubicBezTo>
                      <a:cubicBezTo>
                        <a:pt x="0" y="1772"/>
                        <a:pt x="16" y="2797"/>
                        <a:pt x="216" y="3743"/>
                      </a:cubicBezTo>
                      <a:cubicBezTo>
                        <a:pt x="438" y="4802"/>
                        <a:pt x="955" y="5706"/>
                        <a:pt x="1435" y="6672"/>
                      </a:cubicBezTo>
                      <a:lnTo>
                        <a:pt x="1431" y="5287"/>
                      </a:lnTo>
                      <a:cubicBezTo>
                        <a:pt x="1243" y="4657"/>
                        <a:pt x="1504" y="3917"/>
                        <a:pt x="2048" y="3545"/>
                      </a:cubicBezTo>
                      <a:cubicBezTo>
                        <a:pt x="2216" y="3430"/>
                        <a:pt x="2408" y="3346"/>
                        <a:pt x="2551" y="3200"/>
                      </a:cubicBezTo>
                      <a:cubicBezTo>
                        <a:pt x="2694" y="3055"/>
                        <a:pt x="2774" y="2816"/>
                        <a:pt x="2662" y="2646"/>
                      </a:cubicBezTo>
                      <a:cubicBezTo>
                        <a:pt x="2565" y="2499"/>
                        <a:pt x="2367" y="2461"/>
                        <a:pt x="2191" y="2449"/>
                      </a:cubicBezTo>
                      <a:cubicBezTo>
                        <a:pt x="2118" y="2444"/>
                        <a:pt x="2045" y="2442"/>
                        <a:pt x="1971" y="2442"/>
                      </a:cubicBezTo>
                      <a:cubicBezTo>
                        <a:pt x="1783" y="2442"/>
                        <a:pt x="1594" y="2458"/>
                        <a:pt x="1408" y="2490"/>
                      </a:cubicBezTo>
                      <a:lnTo>
                        <a:pt x="1408" y="2490"/>
                      </a:lnTo>
                      <a:cubicBezTo>
                        <a:pt x="1906" y="2397"/>
                        <a:pt x="2378" y="2203"/>
                        <a:pt x="2797" y="1918"/>
                      </a:cubicBezTo>
                      <a:cubicBezTo>
                        <a:pt x="2902" y="1847"/>
                        <a:pt x="3005" y="1767"/>
                        <a:pt x="3066" y="1657"/>
                      </a:cubicBezTo>
                      <a:cubicBezTo>
                        <a:pt x="3125" y="1546"/>
                        <a:pt x="3130" y="1396"/>
                        <a:pt x="3047" y="1301"/>
                      </a:cubicBezTo>
                      <a:cubicBezTo>
                        <a:pt x="2980" y="1227"/>
                        <a:pt x="2872" y="1202"/>
                        <a:pt x="2773" y="1187"/>
                      </a:cubicBezTo>
                      <a:cubicBezTo>
                        <a:pt x="2619" y="1163"/>
                        <a:pt x="2464" y="1152"/>
                        <a:pt x="2310" y="1152"/>
                      </a:cubicBezTo>
                      <a:cubicBezTo>
                        <a:pt x="1948" y="1152"/>
                        <a:pt x="1587" y="1216"/>
                        <a:pt x="1244" y="1342"/>
                      </a:cubicBezTo>
                      <a:cubicBezTo>
                        <a:pt x="1661" y="1138"/>
                        <a:pt x="2100" y="915"/>
                        <a:pt x="2342" y="518"/>
                      </a:cubicBezTo>
                      <a:cubicBezTo>
                        <a:pt x="2426" y="379"/>
                        <a:pt x="2472" y="177"/>
                        <a:pt x="2349" y="71"/>
                      </a:cubicBezTo>
                      <a:cubicBezTo>
                        <a:pt x="2291" y="19"/>
                        <a:pt x="2207" y="7"/>
                        <a:pt x="2130" y="2"/>
                      </a:cubicBezTo>
                      <a:cubicBezTo>
                        <a:pt x="2103" y="1"/>
                        <a:pt x="2077" y="0"/>
                        <a:pt x="20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47"/>
                <p:cNvSpPr/>
                <p:nvPr/>
              </p:nvSpPr>
              <p:spPr>
                <a:xfrm>
                  <a:off x="13970625" y="1730425"/>
                  <a:ext cx="41025" cy="82000"/>
                </a:xfrm>
                <a:custGeom>
                  <a:rect b="b" l="l" r="r" t="t"/>
                  <a:pathLst>
                    <a:path extrusionOk="0" h="3280" w="1641">
                      <a:moveTo>
                        <a:pt x="320" y="1"/>
                      </a:moveTo>
                      <a:cubicBezTo>
                        <a:pt x="304" y="1"/>
                        <a:pt x="287" y="2"/>
                        <a:pt x="271" y="5"/>
                      </a:cubicBezTo>
                      <a:cubicBezTo>
                        <a:pt x="108" y="31"/>
                        <a:pt x="5" y="210"/>
                        <a:pt x="3" y="376"/>
                      </a:cubicBezTo>
                      <a:cubicBezTo>
                        <a:pt x="1" y="542"/>
                        <a:pt x="73" y="698"/>
                        <a:pt x="140" y="850"/>
                      </a:cubicBezTo>
                      <a:cubicBezTo>
                        <a:pt x="494" y="1643"/>
                        <a:pt x="712" y="2408"/>
                        <a:pt x="747" y="3279"/>
                      </a:cubicBezTo>
                      <a:cubicBezTo>
                        <a:pt x="833" y="3273"/>
                        <a:pt x="894" y="3195"/>
                        <a:pt x="942" y="3123"/>
                      </a:cubicBezTo>
                      <a:cubicBezTo>
                        <a:pt x="1103" y="2878"/>
                        <a:pt x="1239" y="2615"/>
                        <a:pt x="1344" y="2340"/>
                      </a:cubicBezTo>
                      <a:cubicBezTo>
                        <a:pt x="1641" y="1571"/>
                        <a:pt x="1317" y="455"/>
                        <a:pt x="539" y="63"/>
                      </a:cubicBezTo>
                      <a:cubicBezTo>
                        <a:pt x="471" y="29"/>
                        <a:pt x="395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47"/>
                <p:cNvSpPr/>
                <p:nvPr/>
              </p:nvSpPr>
              <p:spPr>
                <a:xfrm>
                  <a:off x="14122475" y="2758625"/>
                  <a:ext cx="650225" cy="121675"/>
                </a:xfrm>
                <a:custGeom>
                  <a:rect b="b" l="l" r="r" t="t"/>
                  <a:pathLst>
                    <a:path extrusionOk="0" h="4867" w="26009">
                      <a:moveTo>
                        <a:pt x="568" y="0"/>
                      </a:moveTo>
                      <a:lnTo>
                        <a:pt x="1" y="2748"/>
                      </a:lnTo>
                      <a:cubicBezTo>
                        <a:pt x="1" y="2748"/>
                        <a:pt x="5016" y="4867"/>
                        <a:pt x="12888" y="4867"/>
                      </a:cubicBezTo>
                      <a:cubicBezTo>
                        <a:pt x="16679" y="4867"/>
                        <a:pt x="21133" y="4375"/>
                        <a:pt x="26008" y="2920"/>
                      </a:cubicBezTo>
                      <a:cubicBezTo>
                        <a:pt x="25841" y="2141"/>
                        <a:pt x="25653" y="1255"/>
                        <a:pt x="25447" y="289"/>
                      </a:cubicBezTo>
                      <a:cubicBezTo>
                        <a:pt x="21838" y="1612"/>
                        <a:pt x="17908" y="2112"/>
                        <a:pt x="13978" y="2112"/>
                      </a:cubicBezTo>
                      <a:cubicBezTo>
                        <a:pt x="12317" y="2112"/>
                        <a:pt x="10657" y="2023"/>
                        <a:pt x="9021" y="1868"/>
                      </a:cubicBezTo>
                      <a:cubicBezTo>
                        <a:pt x="6153" y="1598"/>
                        <a:pt x="3205" y="110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47"/>
                <p:cNvSpPr/>
                <p:nvPr/>
              </p:nvSpPr>
              <p:spPr>
                <a:xfrm>
                  <a:off x="14518500" y="2110750"/>
                  <a:ext cx="641825" cy="706675"/>
                </a:xfrm>
                <a:custGeom>
                  <a:rect b="b" l="l" r="r" t="t"/>
                  <a:pathLst>
                    <a:path extrusionOk="0" h="28267" w="25673">
                      <a:moveTo>
                        <a:pt x="18036" y="0"/>
                      </a:moveTo>
                      <a:lnTo>
                        <a:pt x="0" y="5245"/>
                      </a:lnTo>
                      <a:lnTo>
                        <a:pt x="3486" y="25379"/>
                      </a:lnTo>
                      <a:cubicBezTo>
                        <a:pt x="3778" y="27069"/>
                        <a:pt x="5245" y="28266"/>
                        <a:pt x="6906" y="28266"/>
                      </a:cubicBezTo>
                      <a:cubicBezTo>
                        <a:pt x="7094" y="28266"/>
                        <a:pt x="7284" y="28251"/>
                        <a:pt x="7475" y="28219"/>
                      </a:cubicBezTo>
                      <a:cubicBezTo>
                        <a:pt x="11583" y="27541"/>
                        <a:pt x="18533" y="26114"/>
                        <a:pt x="23391" y="23644"/>
                      </a:cubicBezTo>
                      <a:cubicBezTo>
                        <a:pt x="24946" y="22853"/>
                        <a:pt x="25673" y="21032"/>
                        <a:pt x="25092" y="19387"/>
                      </a:cubicBezTo>
                      <a:cubicBezTo>
                        <a:pt x="22263" y="11372"/>
                        <a:pt x="18036" y="0"/>
                        <a:pt x="180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47"/>
                <p:cNvSpPr/>
                <p:nvPr/>
              </p:nvSpPr>
              <p:spPr>
                <a:xfrm>
                  <a:off x="14488475" y="1620500"/>
                  <a:ext cx="276050" cy="710900"/>
                </a:xfrm>
                <a:custGeom>
                  <a:rect b="b" l="l" r="r" t="t"/>
                  <a:pathLst>
                    <a:path extrusionOk="0" h="28436" w="11042">
                      <a:moveTo>
                        <a:pt x="4075" y="0"/>
                      </a:moveTo>
                      <a:cubicBezTo>
                        <a:pt x="1" y="0"/>
                        <a:pt x="1877" y="6638"/>
                        <a:pt x="2579" y="8813"/>
                      </a:cubicBezTo>
                      <a:cubicBezTo>
                        <a:pt x="4654" y="15247"/>
                        <a:pt x="6717" y="21745"/>
                        <a:pt x="7993" y="28394"/>
                      </a:cubicBezTo>
                      <a:cubicBezTo>
                        <a:pt x="8520" y="28421"/>
                        <a:pt x="9050" y="28436"/>
                        <a:pt x="9578" y="28436"/>
                      </a:cubicBezTo>
                      <a:cubicBezTo>
                        <a:pt x="10067" y="28407"/>
                        <a:pt x="10554" y="28369"/>
                        <a:pt x="11040" y="28321"/>
                      </a:cubicBezTo>
                      <a:cubicBezTo>
                        <a:pt x="11041" y="25677"/>
                        <a:pt x="11037" y="22868"/>
                        <a:pt x="11027" y="22458"/>
                      </a:cubicBezTo>
                      <a:cubicBezTo>
                        <a:pt x="10947" y="18758"/>
                        <a:pt x="10541" y="15070"/>
                        <a:pt x="9920" y="11423"/>
                      </a:cubicBezTo>
                      <a:cubicBezTo>
                        <a:pt x="9548" y="9239"/>
                        <a:pt x="8954" y="7095"/>
                        <a:pt x="8222" y="5003"/>
                      </a:cubicBezTo>
                      <a:cubicBezTo>
                        <a:pt x="8135" y="4755"/>
                        <a:pt x="8047" y="4508"/>
                        <a:pt x="7957" y="4262"/>
                      </a:cubicBezTo>
                      <a:cubicBezTo>
                        <a:pt x="7263" y="2375"/>
                        <a:pt x="6797" y="186"/>
                        <a:pt x="4366" y="11"/>
                      </a:cubicBezTo>
                      <a:cubicBezTo>
                        <a:pt x="4266" y="4"/>
                        <a:pt x="4169" y="0"/>
                        <a:pt x="40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47"/>
                <p:cNvSpPr/>
                <p:nvPr/>
              </p:nvSpPr>
              <p:spPr>
                <a:xfrm>
                  <a:off x="14488925" y="1612825"/>
                  <a:ext cx="181100" cy="708075"/>
                </a:xfrm>
                <a:custGeom>
                  <a:rect b="b" l="l" r="r" t="t"/>
                  <a:pathLst>
                    <a:path extrusionOk="0" h="28323" w="7244">
                      <a:moveTo>
                        <a:pt x="4503" y="1"/>
                      </a:moveTo>
                      <a:cubicBezTo>
                        <a:pt x="3648" y="1"/>
                        <a:pt x="2824" y="446"/>
                        <a:pt x="2168" y="1041"/>
                      </a:cubicBezTo>
                      <a:cubicBezTo>
                        <a:pt x="897" y="2194"/>
                        <a:pt x="271" y="3929"/>
                        <a:pt x="135" y="5641"/>
                      </a:cubicBezTo>
                      <a:cubicBezTo>
                        <a:pt x="1" y="7353"/>
                        <a:pt x="305" y="9066"/>
                        <a:pt x="638" y="10750"/>
                      </a:cubicBezTo>
                      <a:cubicBezTo>
                        <a:pt x="1706" y="16162"/>
                        <a:pt x="3694" y="22590"/>
                        <a:pt x="5166" y="28014"/>
                      </a:cubicBezTo>
                      <a:cubicBezTo>
                        <a:pt x="5244" y="28093"/>
                        <a:pt x="5324" y="28170"/>
                        <a:pt x="5405" y="28244"/>
                      </a:cubicBezTo>
                      <a:cubicBezTo>
                        <a:pt x="5579" y="28297"/>
                        <a:pt x="5759" y="28323"/>
                        <a:pt x="5940" y="28323"/>
                      </a:cubicBezTo>
                      <a:cubicBezTo>
                        <a:pt x="6079" y="28323"/>
                        <a:pt x="6218" y="28307"/>
                        <a:pt x="6355" y="28276"/>
                      </a:cubicBezTo>
                      <a:cubicBezTo>
                        <a:pt x="6760" y="28180"/>
                        <a:pt x="7033" y="28006"/>
                        <a:pt x="7200" y="27768"/>
                      </a:cubicBezTo>
                      <a:cubicBezTo>
                        <a:pt x="7219" y="27647"/>
                        <a:pt x="7235" y="27525"/>
                        <a:pt x="7244" y="27403"/>
                      </a:cubicBezTo>
                      <a:cubicBezTo>
                        <a:pt x="5535" y="22166"/>
                        <a:pt x="3623" y="15438"/>
                        <a:pt x="2806" y="10058"/>
                      </a:cubicBezTo>
                      <a:cubicBezTo>
                        <a:pt x="2488" y="7966"/>
                        <a:pt x="2009" y="5802"/>
                        <a:pt x="2407" y="3686"/>
                      </a:cubicBezTo>
                      <a:cubicBezTo>
                        <a:pt x="2687" y="2202"/>
                        <a:pt x="3333" y="900"/>
                        <a:pt x="4910" y="800"/>
                      </a:cubicBezTo>
                      <a:cubicBezTo>
                        <a:pt x="5050" y="780"/>
                        <a:pt x="5195" y="768"/>
                        <a:pt x="5339" y="768"/>
                      </a:cubicBezTo>
                      <a:cubicBezTo>
                        <a:pt x="5470" y="768"/>
                        <a:pt x="5601" y="778"/>
                        <a:pt x="5728" y="803"/>
                      </a:cubicBezTo>
                      <a:cubicBezTo>
                        <a:pt x="5855" y="828"/>
                        <a:pt x="6203" y="878"/>
                        <a:pt x="6268" y="1010"/>
                      </a:cubicBezTo>
                      <a:cubicBezTo>
                        <a:pt x="6107" y="681"/>
                        <a:pt x="5915" y="421"/>
                        <a:pt x="5587" y="257"/>
                      </a:cubicBezTo>
                      <a:cubicBezTo>
                        <a:pt x="5227" y="79"/>
                        <a:pt x="4862" y="1"/>
                        <a:pt x="45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47"/>
                <p:cNvSpPr/>
                <p:nvPr/>
              </p:nvSpPr>
              <p:spPr>
                <a:xfrm>
                  <a:off x="14746225" y="1856400"/>
                  <a:ext cx="175275" cy="401475"/>
                </a:xfrm>
                <a:custGeom>
                  <a:rect b="b" l="l" r="r" t="t"/>
                  <a:pathLst>
                    <a:path extrusionOk="0" h="16059" w="7011">
                      <a:moveTo>
                        <a:pt x="540" y="1"/>
                      </a:moveTo>
                      <a:cubicBezTo>
                        <a:pt x="316" y="1"/>
                        <a:pt x="94" y="142"/>
                        <a:pt x="43" y="405"/>
                      </a:cubicBezTo>
                      <a:cubicBezTo>
                        <a:pt x="42" y="412"/>
                        <a:pt x="40" y="419"/>
                        <a:pt x="39" y="426"/>
                      </a:cubicBezTo>
                      <a:cubicBezTo>
                        <a:pt x="1" y="622"/>
                        <a:pt x="74" y="826"/>
                        <a:pt x="239" y="940"/>
                      </a:cubicBezTo>
                      <a:cubicBezTo>
                        <a:pt x="619" y="1205"/>
                        <a:pt x="811" y="1683"/>
                        <a:pt x="456" y="2173"/>
                      </a:cubicBezTo>
                      <a:cubicBezTo>
                        <a:pt x="430" y="2210"/>
                        <a:pt x="402" y="2246"/>
                        <a:pt x="373" y="2282"/>
                      </a:cubicBezTo>
                      <a:cubicBezTo>
                        <a:pt x="265" y="2422"/>
                        <a:pt x="240" y="2609"/>
                        <a:pt x="306" y="2773"/>
                      </a:cubicBezTo>
                      <a:cubicBezTo>
                        <a:pt x="2366" y="8042"/>
                        <a:pt x="4412" y="14051"/>
                        <a:pt x="4972" y="15714"/>
                      </a:cubicBezTo>
                      <a:cubicBezTo>
                        <a:pt x="5043" y="15924"/>
                        <a:pt x="5241" y="16059"/>
                        <a:pt x="5453" y="16059"/>
                      </a:cubicBezTo>
                      <a:cubicBezTo>
                        <a:pt x="5495" y="16059"/>
                        <a:pt x="5537" y="16054"/>
                        <a:pt x="5580" y="16043"/>
                      </a:cubicBezTo>
                      <a:lnTo>
                        <a:pt x="6570" y="15788"/>
                      </a:lnTo>
                      <a:cubicBezTo>
                        <a:pt x="6847" y="15717"/>
                        <a:pt x="7010" y="15431"/>
                        <a:pt x="6933" y="15157"/>
                      </a:cubicBezTo>
                      <a:cubicBezTo>
                        <a:pt x="5379" y="9763"/>
                        <a:pt x="3059" y="4460"/>
                        <a:pt x="994" y="283"/>
                      </a:cubicBezTo>
                      <a:cubicBezTo>
                        <a:pt x="900" y="91"/>
                        <a:pt x="719" y="1"/>
                        <a:pt x="54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47"/>
                <p:cNvSpPr/>
                <p:nvPr/>
              </p:nvSpPr>
              <p:spPr>
                <a:xfrm>
                  <a:off x="14226925" y="1081475"/>
                  <a:ext cx="396275" cy="456875"/>
                </a:xfrm>
                <a:custGeom>
                  <a:rect b="b" l="l" r="r" t="t"/>
                  <a:pathLst>
                    <a:path extrusionOk="0" h="18275" w="15851">
                      <a:moveTo>
                        <a:pt x="8369" y="1"/>
                      </a:moveTo>
                      <a:cubicBezTo>
                        <a:pt x="8248" y="1"/>
                        <a:pt x="8126" y="4"/>
                        <a:pt x="8003" y="10"/>
                      </a:cubicBezTo>
                      <a:lnTo>
                        <a:pt x="6927" y="65"/>
                      </a:lnTo>
                      <a:cubicBezTo>
                        <a:pt x="3013" y="264"/>
                        <a:pt x="1" y="3597"/>
                        <a:pt x="199" y="7513"/>
                      </a:cubicBezTo>
                      <a:lnTo>
                        <a:pt x="469" y="12804"/>
                      </a:lnTo>
                      <a:cubicBezTo>
                        <a:pt x="624" y="15883"/>
                        <a:pt x="3170" y="18274"/>
                        <a:pt x="6218" y="18274"/>
                      </a:cubicBezTo>
                      <a:cubicBezTo>
                        <a:pt x="6317" y="18274"/>
                        <a:pt x="6416" y="18272"/>
                        <a:pt x="6515" y="18267"/>
                      </a:cubicBezTo>
                      <a:lnTo>
                        <a:pt x="8924" y="18145"/>
                      </a:lnTo>
                      <a:cubicBezTo>
                        <a:pt x="12838" y="17946"/>
                        <a:pt x="15850" y="14612"/>
                        <a:pt x="15652" y="10698"/>
                      </a:cubicBezTo>
                      <a:lnTo>
                        <a:pt x="15451" y="6739"/>
                      </a:lnTo>
                      <a:cubicBezTo>
                        <a:pt x="15258" y="2946"/>
                        <a:pt x="12123" y="1"/>
                        <a:pt x="83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47"/>
                <p:cNvSpPr/>
                <p:nvPr/>
              </p:nvSpPr>
              <p:spPr>
                <a:xfrm>
                  <a:off x="14430200" y="1242400"/>
                  <a:ext cx="71100" cy="31750"/>
                </a:xfrm>
                <a:custGeom>
                  <a:rect b="b" l="l" r="r" t="t"/>
                  <a:pathLst>
                    <a:path extrusionOk="0" h="1270" w="2844">
                      <a:moveTo>
                        <a:pt x="823" y="1"/>
                      </a:moveTo>
                      <a:cubicBezTo>
                        <a:pt x="620" y="1"/>
                        <a:pt x="414" y="27"/>
                        <a:pt x="209" y="81"/>
                      </a:cubicBezTo>
                      <a:cubicBezTo>
                        <a:pt x="1" y="137"/>
                        <a:pt x="66" y="440"/>
                        <a:pt x="255" y="440"/>
                      </a:cubicBezTo>
                      <a:cubicBezTo>
                        <a:pt x="272" y="440"/>
                        <a:pt x="289" y="437"/>
                        <a:pt x="307" y="433"/>
                      </a:cubicBezTo>
                      <a:cubicBezTo>
                        <a:pt x="479" y="387"/>
                        <a:pt x="654" y="364"/>
                        <a:pt x="827" y="364"/>
                      </a:cubicBezTo>
                      <a:cubicBezTo>
                        <a:pt x="1454" y="364"/>
                        <a:pt x="2054" y="658"/>
                        <a:pt x="2434" y="1189"/>
                      </a:cubicBezTo>
                      <a:cubicBezTo>
                        <a:pt x="2474" y="1246"/>
                        <a:pt x="2531" y="1269"/>
                        <a:pt x="2586" y="1269"/>
                      </a:cubicBezTo>
                      <a:cubicBezTo>
                        <a:pt x="2717" y="1269"/>
                        <a:pt x="2844" y="1140"/>
                        <a:pt x="2748" y="1006"/>
                      </a:cubicBezTo>
                      <a:cubicBezTo>
                        <a:pt x="2290" y="366"/>
                        <a:pt x="1578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34394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47"/>
                <p:cNvSpPr/>
                <p:nvPr/>
              </p:nvSpPr>
              <p:spPr>
                <a:xfrm>
                  <a:off x="14335550" y="1071450"/>
                  <a:ext cx="292975" cy="262125"/>
                </a:xfrm>
                <a:custGeom>
                  <a:rect b="b" l="l" r="r" t="t"/>
                  <a:pathLst>
                    <a:path extrusionOk="0" h="10485" w="11719">
                      <a:moveTo>
                        <a:pt x="3119" y="1"/>
                      </a:moveTo>
                      <a:cubicBezTo>
                        <a:pt x="2901" y="1"/>
                        <a:pt x="2683" y="8"/>
                        <a:pt x="2465" y="20"/>
                      </a:cubicBezTo>
                      <a:cubicBezTo>
                        <a:pt x="1584" y="72"/>
                        <a:pt x="808" y="376"/>
                        <a:pt x="88" y="893"/>
                      </a:cubicBezTo>
                      <a:cubicBezTo>
                        <a:pt x="1" y="955"/>
                        <a:pt x="471" y="2587"/>
                        <a:pt x="527" y="2798"/>
                      </a:cubicBezTo>
                      <a:cubicBezTo>
                        <a:pt x="769" y="3701"/>
                        <a:pt x="1063" y="4597"/>
                        <a:pt x="1504" y="5422"/>
                      </a:cubicBezTo>
                      <a:cubicBezTo>
                        <a:pt x="2418" y="7134"/>
                        <a:pt x="3946" y="8482"/>
                        <a:pt x="5696" y="9321"/>
                      </a:cubicBezTo>
                      <a:cubicBezTo>
                        <a:pt x="7389" y="10133"/>
                        <a:pt x="9281" y="10485"/>
                        <a:pt x="11159" y="10485"/>
                      </a:cubicBezTo>
                      <a:cubicBezTo>
                        <a:pt x="11222" y="10485"/>
                        <a:pt x="11286" y="10484"/>
                        <a:pt x="11349" y="10483"/>
                      </a:cubicBezTo>
                      <a:cubicBezTo>
                        <a:pt x="11719" y="9364"/>
                        <a:pt x="11572" y="8147"/>
                        <a:pt x="11399" y="6981"/>
                      </a:cubicBezTo>
                      <a:cubicBezTo>
                        <a:pt x="11298" y="6296"/>
                        <a:pt x="11189" y="5610"/>
                        <a:pt x="10968" y="4955"/>
                      </a:cubicBezTo>
                      <a:cubicBezTo>
                        <a:pt x="10388" y="3230"/>
                        <a:pt x="9042" y="1812"/>
                        <a:pt x="7423" y="982"/>
                      </a:cubicBezTo>
                      <a:cubicBezTo>
                        <a:pt x="6097" y="303"/>
                        <a:pt x="4604" y="1"/>
                        <a:pt x="31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47"/>
                <p:cNvSpPr/>
                <p:nvPr/>
              </p:nvSpPr>
              <p:spPr>
                <a:xfrm>
                  <a:off x="14575675" y="1305525"/>
                  <a:ext cx="111975" cy="117225"/>
                </a:xfrm>
                <a:custGeom>
                  <a:rect b="b" l="l" r="r" t="t"/>
                  <a:pathLst>
                    <a:path extrusionOk="0" h="4689" w="4479">
                      <a:moveTo>
                        <a:pt x="2975" y="1"/>
                      </a:moveTo>
                      <a:cubicBezTo>
                        <a:pt x="2253" y="1"/>
                        <a:pt x="1405" y="512"/>
                        <a:pt x="817" y="1375"/>
                      </a:cubicBezTo>
                      <a:cubicBezTo>
                        <a:pt x="13" y="2553"/>
                        <a:pt x="0" y="3943"/>
                        <a:pt x="786" y="4478"/>
                      </a:cubicBezTo>
                      <a:cubicBezTo>
                        <a:pt x="996" y="4621"/>
                        <a:pt x="1241" y="4688"/>
                        <a:pt x="1504" y="4688"/>
                      </a:cubicBezTo>
                      <a:cubicBezTo>
                        <a:pt x="2225" y="4688"/>
                        <a:pt x="3074" y="4178"/>
                        <a:pt x="3662" y="3314"/>
                      </a:cubicBezTo>
                      <a:cubicBezTo>
                        <a:pt x="4466" y="2136"/>
                        <a:pt x="4478" y="748"/>
                        <a:pt x="3693" y="212"/>
                      </a:cubicBezTo>
                      <a:cubicBezTo>
                        <a:pt x="3483" y="69"/>
                        <a:pt x="3237" y="1"/>
                        <a:pt x="29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47"/>
                <p:cNvSpPr/>
                <p:nvPr/>
              </p:nvSpPr>
              <p:spPr>
                <a:xfrm>
                  <a:off x="14651700" y="2275950"/>
                  <a:ext cx="164300" cy="181750"/>
                </a:xfrm>
                <a:custGeom>
                  <a:rect b="b" l="l" r="r" t="t"/>
                  <a:pathLst>
                    <a:path extrusionOk="0" h="7270" w="6572">
                      <a:moveTo>
                        <a:pt x="4274" y="1"/>
                      </a:moveTo>
                      <a:lnTo>
                        <a:pt x="1443" y="1528"/>
                      </a:lnTo>
                      <a:cubicBezTo>
                        <a:pt x="1463" y="2416"/>
                        <a:pt x="1237" y="3292"/>
                        <a:pt x="788" y="4059"/>
                      </a:cubicBezTo>
                      <a:cubicBezTo>
                        <a:pt x="543" y="4475"/>
                        <a:pt x="234" y="4857"/>
                        <a:pt x="55" y="5306"/>
                      </a:cubicBezTo>
                      <a:cubicBezTo>
                        <a:pt x="0" y="5447"/>
                        <a:pt x="8" y="5670"/>
                        <a:pt x="158" y="5677"/>
                      </a:cubicBezTo>
                      <a:cubicBezTo>
                        <a:pt x="160" y="5677"/>
                        <a:pt x="161" y="5677"/>
                        <a:pt x="162" y="5677"/>
                      </a:cubicBezTo>
                      <a:cubicBezTo>
                        <a:pt x="233" y="5677"/>
                        <a:pt x="291" y="5621"/>
                        <a:pt x="339" y="5568"/>
                      </a:cubicBezTo>
                      <a:cubicBezTo>
                        <a:pt x="924" y="4914"/>
                        <a:pt x="1407" y="4176"/>
                        <a:pt x="1773" y="3378"/>
                      </a:cubicBezTo>
                      <a:lnTo>
                        <a:pt x="1773" y="3378"/>
                      </a:lnTo>
                      <a:cubicBezTo>
                        <a:pt x="1645" y="4701"/>
                        <a:pt x="1835" y="6036"/>
                        <a:pt x="2326" y="7270"/>
                      </a:cubicBezTo>
                      <a:cubicBezTo>
                        <a:pt x="2522" y="7170"/>
                        <a:pt x="2556" y="6910"/>
                        <a:pt x="2563" y="6690"/>
                      </a:cubicBezTo>
                      <a:cubicBezTo>
                        <a:pt x="2594" y="5777"/>
                        <a:pt x="2580" y="4863"/>
                        <a:pt x="2522" y="3950"/>
                      </a:cubicBezTo>
                      <a:lnTo>
                        <a:pt x="2522" y="3950"/>
                      </a:lnTo>
                      <a:cubicBezTo>
                        <a:pt x="2755" y="4967"/>
                        <a:pt x="3004" y="6020"/>
                        <a:pt x="3648" y="6841"/>
                      </a:cubicBezTo>
                      <a:cubicBezTo>
                        <a:pt x="3696" y="6903"/>
                        <a:pt x="3764" y="6969"/>
                        <a:pt x="3838" y="6969"/>
                      </a:cubicBezTo>
                      <a:cubicBezTo>
                        <a:pt x="3850" y="6969"/>
                        <a:pt x="3863" y="6967"/>
                        <a:pt x="3875" y="6963"/>
                      </a:cubicBezTo>
                      <a:cubicBezTo>
                        <a:pt x="3967" y="6934"/>
                        <a:pt x="3986" y="6814"/>
                        <a:pt x="3983" y="6717"/>
                      </a:cubicBezTo>
                      <a:cubicBezTo>
                        <a:pt x="3972" y="6298"/>
                        <a:pt x="3866" y="5888"/>
                        <a:pt x="3758" y="5483"/>
                      </a:cubicBezTo>
                      <a:cubicBezTo>
                        <a:pt x="3599" y="4889"/>
                        <a:pt x="3437" y="4297"/>
                        <a:pt x="3269" y="3707"/>
                      </a:cubicBezTo>
                      <a:lnTo>
                        <a:pt x="3269" y="3707"/>
                      </a:lnTo>
                      <a:cubicBezTo>
                        <a:pt x="3563" y="4674"/>
                        <a:pt x="3900" y="5703"/>
                        <a:pt x="4696" y="6326"/>
                      </a:cubicBezTo>
                      <a:cubicBezTo>
                        <a:pt x="4785" y="6397"/>
                        <a:pt x="4913" y="6453"/>
                        <a:pt x="5021" y="6453"/>
                      </a:cubicBezTo>
                      <a:cubicBezTo>
                        <a:pt x="5097" y="6453"/>
                        <a:pt x="5163" y="6426"/>
                        <a:pt x="5200" y="6355"/>
                      </a:cubicBezTo>
                      <a:cubicBezTo>
                        <a:pt x="5241" y="6275"/>
                        <a:pt x="5218" y="6178"/>
                        <a:pt x="5191" y="6092"/>
                      </a:cubicBezTo>
                      <a:cubicBezTo>
                        <a:pt x="4925" y="5215"/>
                        <a:pt x="4521" y="4387"/>
                        <a:pt x="3993" y="3638"/>
                      </a:cubicBezTo>
                      <a:lnTo>
                        <a:pt x="3993" y="3638"/>
                      </a:lnTo>
                      <a:cubicBezTo>
                        <a:pt x="4557" y="4197"/>
                        <a:pt x="5163" y="4712"/>
                        <a:pt x="5805" y="5177"/>
                      </a:cubicBezTo>
                      <a:cubicBezTo>
                        <a:pt x="5915" y="5257"/>
                        <a:pt x="6032" y="5338"/>
                        <a:pt x="6168" y="5358"/>
                      </a:cubicBezTo>
                      <a:cubicBezTo>
                        <a:pt x="6184" y="5361"/>
                        <a:pt x="6200" y="5362"/>
                        <a:pt x="6217" y="5362"/>
                      </a:cubicBezTo>
                      <a:cubicBezTo>
                        <a:pt x="6339" y="5362"/>
                        <a:pt x="6465" y="5300"/>
                        <a:pt x="6503" y="5186"/>
                      </a:cubicBezTo>
                      <a:cubicBezTo>
                        <a:pt x="6571" y="4986"/>
                        <a:pt x="5885" y="4371"/>
                        <a:pt x="5756" y="4241"/>
                      </a:cubicBezTo>
                      <a:cubicBezTo>
                        <a:pt x="5453" y="3937"/>
                        <a:pt x="5092" y="3643"/>
                        <a:pt x="4861" y="3276"/>
                      </a:cubicBezTo>
                      <a:cubicBezTo>
                        <a:pt x="4598" y="2855"/>
                        <a:pt x="4621" y="2249"/>
                        <a:pt x="4572" y="1771"/>
                      </a:cubicBezTo>
                      <a:cubicBezTo>
                        <a:pt x="4509" y="1176"/>
                        <a:pt x="4444" y="577"/>
                        <a:pt x="4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7" name="Google Shape;707;p47"/>
              <p:cNvGrpSpPr/>
              <p:nvPr/>
            </p:nvGrpSpPr>
            <p:grpSpPr>
              <a:xfrm>
                <a:off x="7665418" y="1228392"/>
                <a:ext cx="682526" cy="804990"/>
                <a:chOff x="9562793" y="2485692"/>
                <a:chExt cx="682526" cy="804990"/>
              </a:xfrm>
            </p:grpSpPr>
            <p:sp>
              <p:nvSpPr>
                <p:cNvPr id="708" name="Google Shape;708;p47"/>
                <p:cNvSpPr/>
                <p:nvPr/>
              </p:nvSpPr>
              <p:spPr>
                <a:xfrm>
                  <a:off x="9562793" y="2485692"/>
                  <a:ext cx="682526" cy="804990"/>
                </a:xfrm>
                <a:custGeom>
                  <a:rect b="b" l="l" r="r" t="t"/>
                  <a:pathLst>
                    <a:path extrusionOk="0" h="37678" w="31946">
                      <a:moveTo>
                        <a:pt x="15973" y="0"/>
                      </a:moveTo>
                      <a:cubicBezTo>
                        <a:pt x="24789" y="0"/>
                        <a:pt x="31945" y="7156"/>
                        <a:pt x="31945" y="15972"/>
                      </a:cubicBezTo>
                      <a:cubicBezTo>
                        <a:pt x="31945" y="24787"/>
                        <a:pt x="24787" y="31943"/>
                        <a:pt x="15973" y="31943"/>
                      </a:cubicBezTo>
                      <a:cubicBezTo>
                        <a:pt x="14348" y="31943"/>
                        <a:pt x="11300" y="31249"/>
                        <a:pt x="11300" y="31249"/>
                      </a:cubicBezTo>
                      <a:lnTo>
                        <a:pt x="4761" y="37677"/>
                      </a:lnTo>
                      <a:lnTo>
                        <a:pt x="5814" y="28292"/>
                      </a:lnTo>
                      <a:cubicBezTo>
                        <a:pt x="5814" y="28292"/>
                        <a:pt x="4756" y="27359"/>
                        <a:pt x="4276" y="26842"/>
                      </a:cubicBezTo>
                      <a:cubicBezTo>
                        <a:pt x="1624" y="23990"/>
                        <a:pt x="0" y="20169"/>
                        <a:pt x="0" y="15971"/>
                      </a:cubicBezTo>
                      <a:cubicBezTo>
                        <a:pt x="0" y="7156"/>
                        <a:pt x="7158" y="0"/>
                        <a:pt x="159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47"/>
                <p:cNvSpPr/>
                <p:nvPr/>
              </p:nvSpPr>
              <p:spPr>
                <a:xfrm>
                  <a:off x="9741832" y="2642618"/>
                  <a:ext cx="319962" cy="354125"/>
                </a:xfrm>
                <a:custGeom>
                  <a:rect b="b" l="l" r="r" t="t"/>
                  <a:pathLst>
                    <a:path extrusionOk="0" h="16575" w="14976">
                      <a:moveTo>
                        <a:pt x="7667" y="5817"/>
                      </a:moveTo>
                      <a:cubicBezTo>
                        <a:pt x="7667" y="5817"/>
                        <a:pt x="5653" y="2210"/>
                        <a:pt x="2796" y="2925"/>
                      </a:cubicBezTo>
                      <a:cubicBezTo>
                        <a:pt x="1008" y="3373"/>
                        <a:pt x="1" y="5945"/>
                        <a:pt x="1179" y="8860"/>
                      </a:cubicBezTo>
                      <a:cubicBezTo>
                        <a:pt x="2599" y="12372"/>
                        <a:pt x="8486" y="16575"/>
                        <a:pt x="8486" y="16575"/>
                      </a:cubicBezTo>
                      <a:cubicBezTo>
                        <a:pt x="8486" y="16575"/>
                        <a:pt x="13940" y="10627"/>
                        <a:pt x="14483" y="6465"/>
                      </a:cubicBezTo>
                      <a:cubicBezTo>
                        <a:pt x="14975" y="2700"/>
                        <a:pt x="9611" y="0"/>
                        <a:pt x="7667" y="58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0" name="Google Shape;710;p47"/>
            <p:cNvGrpSpPr/>
            <p:nvPr/>
          </p:nvGrpSpPr>
          <p:grpSpPr>
            <a:xfrm>
              <a:off x="6837042" y="2066609"/>
              <a:ext cx="1489368" cy="1284223"/>
              <a:chOff x="2135100" y="238125"/>
              <a:chExt cx="2240325" cy="1601875"/>
            </a:xfrm>
          </p:grpSpPr>
          <p:sp>
            <p:nvSpPr>
              <p:cNvPr id="711" name="Google Shape;711;p47"/>
              <p:cNvSpPr/>
              <p:nvPr/>
            </p:nvSpPr>
            <p:spPr>
              <a:xfrm>
                <a:off x="2135100" y="998650"/>
                <a:ext cx="215350" cy="41450"/>
              </a:xfrm>
              <a:custGeom>
                <a:rect b="b" l="l" r="r" t="t"/>
                <a:pathLst>
                  <a:path extrusionOk="0" h="1658" w="8614">
                    <a:moveTo>
                      <a:pt x="829" y="1"/>
                    </a:moveTo>
                    <a:cubicBezTo>
                      <a:pt x="371" y="1"/>
                      <a:pt x="1" y="372"/>
                      <a:pt x="1" y="829"/>
                    </a:cubicBezTo>
                    <a:cubicBezTo>
                      <a:pt x="1" y="1286"/>
                      <a:pt x="371" y="1657"/>
                      <a:pt x="829" y="1657"/>
                    </a:cubicBezTo>
                    <a:lnTo>
                      <a:pt x="7785" y="1657"/>
                    </a:lnTo>
                    <a:cubicBezTo>
                      <a:pt x="8242" y="1656"/>
                      <a:pt x="8611" y="1286"/>
                      <a:pt x="8613" y="829"/>
                    </a:cubicBezTo>
                    <a:cubicBezTo>
                      <a:pt x="8611" y="372"/>
                      <a:pt x="8241" y="2"/>
                      <a:pt x="77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7"/>
              <p:cNvSpPr/>
              <p:nvPr/>
            </p:nvSpPr>
            <p:spPr>
              <a:xfrm>
                <a:off x="2281900" y="238125"/>
                <a:ext cx="2093525" cy="1601875"/>
              </a:xfrm>
              <a:custGeom>
                <a:rect b="b" l="l" r="r" t="t"/>
                <a:pathLst>
                  <a:path extrusionOk="0" h="64075" w="83741">
                    <a:moveTo>
                      <a:pt x="69637" y="51592"/>
                    </a:moveTo>
                    <a:cubicBezTo>
                      <a:pt x="69668" y="51592"/>
                      <a:pt x="69699" y="51592"/>
                      <a:pt x="69729" y="51593"/>
                    </a:cubicBezTo>
                    <a:cubicBezTo>
                      <a:pt x="71553" y="51641"/>
                      <a:pt x="72515" y="53113"/>
                      <a:pt x="71868" y="54882"/>
                    </a:cubicBezTo>
                    <a:cubicBezTo>
                      <a:pt x="71236" y="56615"/>
                      <a:pt x="69290" y="57991"/>
                      <a:pt x="67487" y="57991"/>
                    </a:cubicBezTo>
                    <a:cubicBezTo>
                      <a:pt x="67456" y="57991"/>
                      <a:pt x="67425" y="57990"/>
                      <a:pt x="67395" y="57990"/>
                    </a:cubicBezTo>
                    <a:cubicBezTo>
                      <a:pt x="65568" y="57942"/>
                      <a:pt x="64610" y="56469"/>
                      <a:pt x="65252" y="54701"/>
                    </a:cubicBezTo>
                    <a:cubicBezTo>
                      <a:pt x="65888" y="52968"/>
                      <a:pt x="67835" y="51592"/>
                      <a:pt x="69637" y="51592"/>
                    </a:cubicBezTo>
                    <a:close/>
                    <a:moveTo>
                      <a:pt x="54012" y="0"/>
                    </a:moveTo>
                    <a:cubicBezTo>
                      <a:pt x="49440" y="0"/>
                      <a:pt x="45700" y="3741"/>
                      <a:pt x="45700" y="8312"/>
                    </a:cubicBezTo>
                    <a:cubicBezTo>
                      <a:pt x="45700" y="10834"/>
                      <a:pt x="46842" y="13099"/>
                      <a:pt x="48630" y="14627"/>
                    </a:cubicBezTo>
                    <a:cubicBezTo>
                      <a:pt x="37913" y="14823"/>
                      <a:pt x="31942" y="19434"/>
                      <a:pt x="30204" y="21018"/>
                    </a:cubicBezTo>
                    <a:cubicBezTo>
                      <a:pt x="29521" y="21451"/>
                      <a:pt x="29062" y="22214"/>
                      <a:pt x="29062" y="23081"/>
                    </a:cubicBezTo>
                    <a:lnTo>
                      <a:pt x="29062" y="23257"/>
                    </a:lnTo>
                    <a:cubicBezTo>
                      <a:pt x="29062" y="24599"/>
                      <a:pt x="30156" y="25697"/>
                      <a:pt x="31494" y="25697"/>
                    </a:cubicBezTo>
                    <a:lnTo>
                      <a:pt x="33945" y="25707"/>
                    </a:lnTo>
                    <a:cubicBezTo>
                      <a:pt x="31418" y="28913"/>
                      <a:pt x="29669" y="32039"/>
                      <a:pt x="28656" y="34072"/>
                    </a:cubicBezTo>
                    <a:lnTo>
                      <a:pt x="25659" y="34072"/>
                    </a:lnTo>
                    <a:cubicBezTo>
                      <a:pt x="25743" y="33913"/>
                      <a:pt x="25809" y="33746"/>
                      <a:pt x="25839" y="33570"/>
                    </a:cubicBezTo>
                    <a:lnTo>
                      <a:pt x="28861" y="16124"/>
                    </a:lnTo>
                    <a:cubicBezTo>
                      <a:pt x="29018" y="15219"/>
                      <a:pt x="28355" y="14474"/>
                      <a:pt x="27388" y="14468"/>
                    </a:cubicBezTo>
                    <a:lnTo>
                      <a:pt x="10851" y="14360"/>
                    </a:lnTo>
                    <a:cubicBezTo>
                      <a:pt x="10848" y="14360"/>
                      <a:pt x="10844" y="14360"/>
                      <a:pt x="10841" y="14360"/>
                    </a:cubicBezTo>
                    <a:cubicBezTo>
                      <a:pt x="9877" y="14360"/>
                      <a:pt x="8964" y="15092"/>
                      <a:pt x="8808" y="15993"/>
                    </a:cubicBezTo>
                    <a:lnTo>
                      <a:pt x="5786" y="33442"/>
                    </a:lnTo>
                    <a:cubicBezTo>
                      <a:pt x="5748" y="33651"/>
                      <a:pt x="5758" y="33866"/>
                      <a:pt x="5813" y="34073"/>
                    </a:cubicBezTo>
                    <a:lnTo>
                      <a:pt x="1097" y="34073"/>
                    </a:lnTo>
                    <a:cubicBezTo>
                      <a:pt x="493" y="34074"/>
                      <a:pt x="3" y="34564"/>
                      <a:pt x="1" y="35169"/>
                    </a:cubicBezTo>
                    <a:lnTo>
                      <a:pt x="1" y="35288"/>
                    </a:lnTo>
                    <a:cubicBezTo>
                      <a:pt x="3" y="35892"/>
                      <a:pt x="493" y="36382"/>
                      <a:pt x="1097" y="36384"/>
                    </a:cubicBezTo>
                    <a:lnTo>
                      <a:pt x="11330" y="36384"/>
                    </a:lnTo>
                    <a:cubicBezTo>
                      <a:pt x="11347" y="36385"/>
                      <a:pt x="11362" y="36389"/>
                      <a:pt x="11378" y="36389"/>
                    </a:cubicBezTo>
                    <a:lnTo>
                      <a:pt x="58876" y="36389"/>
                    </a:lnTo>
                    <a:cubicBezTo>
                      <a:pt x="53718" y="32229"/>
                      <a:pt x="48559" y="31554"/>
                      <a:pt x="45756" y="31554"/>
                    </a:cubicBezTo>
                    <a:cubicBezTo>
                      <a:pt x="44410" y="31554"/>
                      <a:pt x="43607" y="31709"/>
                      <a:pt x="43607" y="31709"/>
                    </a:cubicBezTo>
                    <a:cubicBezTo>
                      <a:pt x="43607" y="31709"/>
                      <a:pt x="45300" y="28931"/>
                      <a:pt x="47324" y="25757"/>
                    </a:cubicBezTo>
                    <a:lnTo>
                      <a:pt x="50707" y="25770"/>
                    </a:lnTo>
                    <a:cubicBezTo>
                      <a:pt x="50434" y="26081"/>
                      <a:pt x="50263" y="26484"/>
                      <a:pt x="50263" y="26928"/>
                    </a:cubicBezTo>
                    <a:cubicBezTo>
                      <a:pt x="50263" y="27901"/>
                      <a:pt x="51059" y="28695"/>
                      <a:pt x="52030" y="28695"/>
                    </a:cubicBezTo>
                    <a:lnTo>
                      <a:pt x="60731" y="28695"/>
                    </a:lnTo>
                    <a:cubicBezTo>
                      <a:pt x="60772" y="28998"/>
                      <a:pt x="60858" y="29292"/>
                      <a:pt x="60985" y="29569"/>
                    </a:cubicBezTo>
                    <a:lnTo>
                      <a:pt x="64514" y="37214"/>
                    </a:lnTo>
                    <a:lnTo>
                      <a:pt x="63155" y="38573"/>
                    </a:lnTo>
                    <a:lnTo>
                      <a:pt x="51108" y="38573"/>
                    </a:lnTo>
                    <a:cubicBezTo>
                      <a:pt x="50698" y="38573"/>
                      <a:pt x="50367" y="38905"/>
                      <a:pt x="50367" y="39314"/>
                    </a:cubicBezTo>
                    <a:cubicBezTo>
                      <a:pt x="50367" y="39722"/>
                      <a:pt x="50698" y="40054"/>
                      <a:pt x="51108" y="40054"/>
                    </a:cubicBezTo>
                    <a:lnTo>
                      <a:pt x="62182" y="40054"/>
                    </a:lnTo>
                    <a:cubicBezTo>
                      <a:pt x="62454" y="40121"/>
                      <a:pt x="62645" y="40365"/>
                      <a:pt x="62647" y="40645"/>
                    </a:cubicBezTo>
                    <a:lnTo>
                      <a:pt x="62647" y="40721"/>
                    </a:lnTo>
                    <a:cubicBezTo>
                      <a:pt x="62646" y="40893"/>
                      <a:pt x="62572" y="41057"/>
                      <a:pt x="62442" y="41171"/>
                    </a:cubicBezTo>
                    <a:lnTo>
                      <a:pt x="41945" y="41171"/>
                    </a:lnTo>
                    <a:cubicBezTo>
                      <a:pt x="41941" y="41171"/>
                      <a:pt x="41937" y="41171"/>
                      <a:pt x="41933" y="41171"/>
                    </a:cubicBezTo>
                    <a:cubicBezTo>
                      <a:pt x="41359" y="41171"/>
                      <a:pt x="40894" y="41637"/>
                      <a:pt x="40894" y="42212"/>
                    </a:cubicBezTo>
                    <a:cubicBezTo>
                      <a:pt x="40894" y="42787"/>
                      <a:pt x="41359" y="43251"/>
                      <a:pt x="41933" y="43251"/>
                    </a:cubicBezTo>
                    <a:cubicBezTo>
                      <a:pt x="41937" y="43251"/>
                      <a:pt x="41941" y="43251"/>
                      <a:pt x="41945" y="43251"/>
                    </a:cubicBezTo>
                    <a:lnTo>
                      <a:pt x="58476" y="43251"/>
                    </a:lnTo>
                    <a:lnTo>
                      <a:pt x="58414" y="43314"/>
                    </a:lnTo>
                    <a:lnTo>
                      <a:pt x="58493" y="43314"/>
                    </a:lnTo>
                    <a:cubicBezTo>
                      <a:pt x="58879" y="43316"/>
                      <a:pt x="59190" y="43627"/>
                      <a:pt x="59192" y="44013"/>
                    </a:cubicBezTo>
                    <a:lnTo>
                      <a:pt x="59192" y="44092"/>
                    </a:lnTo>
                    <a:cubicBezTo>
                      <a:pt x="59190" y="44477"/>
                      <a:pt x="58879" y="44789"/>
                      <a:pt x="58493" y="44791"/>
                    </a:cubicBezTo>
                    <a:lnTo>
                      <a:pt x="57914" y="44791"/>
                    </a:lnTo>
                    <a:cubicBezTo>
                      <a:pt x="57839" y="44772"/>
                      <a:pt x="57762" y="44764"/>
                      <a:pt x="57686" y="44764"/>
                    </a:cubicBezTo>
                    <a:lnTo>
                      <a:pt x="36060" y="44764"/>
                    </a:lnTo>
                    <a:cubicBezTo>
                      <a:pt x="35491" y="44770"/>
                      <a:pt x="35032" y="45234"/>
                      <a:pt x="35032" y="45803"/>
                    </a:cubicBezTo>
                    <a:cubicBezTo>
                      <a:pt x="35032" y="46373"/>
                      <a:pt x="35491" y="46837"/>
                      <a:pt x="36060" y="46843"/>
                    </a:cubicBezTo>
                    <a:lnTo>
                      <a:pt x="56524" y="46843"/>
                    </a:lnTo>
                    <a:cubicBezTo>
                      <a:pt x="56777" y="47034"/>
                      <a:pt x="56927" y="47333"/>
                      <a:pt x="56928" y="47652"/>
                    </a:cubicBezTo>
                    <a:lnTo>
                      <a:pt x="56928" y="47664"/>
                    </a:lnTo>
                    <a:cubicBezTo>
                      <a:pt x="56928" y="48227"/>
                      <a:pt x="56471" y="48684"/>
                      <a:pt x="55908" y="48685"/>
                    </a:cubicBezTo>
                    <a:lnTo>
                      <a:pt x="31510" y="48463"/>
                    </a:lnTo>
                    <a:cubicBezTo>
                      <a:pt x="30860" y="48466"/>
                      <a:pt x="30335" y="48991"/>
                      <a:pt x="30333" y="49641"/>
                    </a:cubicBezTo>
                    <a:lnTo>
                      <a:pt x="30333" y="49954"/>
                    </a:lnTo>
                    <a:cubicBezTo>
                      <a:pt x="30335" y="50604"/>
                      <a:pt x="30860" y="51130"/>
                      <a:pt x="31510" y="51132"/>
                    </a:cubicBezTo>
                    <a:lnTo>
                      <a:pt x="52859" y="51132"/>
                    </a:lnTo>
                    <a:cubicBezTo>
                      <a:pt x="52989" y="51131"/>
                      <a:pt x="53118" y="51107"/>
                      <a:pt x="53239" y="51063"/>
                    </a:cubicBezTo>
                    <a:cubicBezTo>
                      <a:pt x="53533" y="51149"/>
                      <a:pt x="53736" y="51419"/>
                      <a:pt x="53737" y="51726"/>
                    </a:cubicBezTo>
                    <a:lnTo>
                      <a:pt x="53737" y="51810"/>
                    </a:lnTo>
                    <a:cubicBezTo>
                      <a:pt x="53736" y="52051"/>
                      <a:pt x="53608" y="52274"/>
                      <a:pt x="53402" y="52399"/>
                    </a:cubicBezTo>
                    <a:lnTo>
                      <a:pt x="28436" y="52399"/>
                    </a:lnTo>
                    <a:cubicBezTo>
                      <a:pt x="28328" y="53058"/>
                      <a:pt x="28149" y="53737"/>
                      <a:pt x="27897" y="54427"/>
                    </a:cubicBezTo>
                    <a:cubicBezTo>
                      <a:pt x="27688" y="54998"/>
                      <a:pt x="27439" y="55554"/>
                      <a:pt x="27151" y="56091"/>
                    </a:cubicBezTo>
                    <a:lnTo>
                      <a:pt x="36591" y="56091"/>
                    </a:lnTo>
                    <a:lnTo>
                      <a:pt x="36540" y="56143"/>
                    </a:lnTo>
                    <a:lnTo>
                      <a:pt x="58525" y="56143"/>
                    </a:lnTo>
                    <a:cubicBezTo>
                      <a:pt x="57723" y="60523"/>
                      <a:pt x="60443" y="63942"/>
                      <a:pt x="65177" y="64071"/>
                    </a:cubicBezTo>
                    <a:cubicBezTo>
                      <a:pt x="65267" y="64073"/>
                      <a:pt x="65356" y="64074"/>
                      <a:pt x="65446" y="64074"/>
                    </a:cubicBezTo>
                    <a:cubicBezTo>
                      <a:pt x="70671" y="64074"/>
                      <a:pt x="76317" y="60086"/>
                      <a:pt x="78156" y="55049"/>
                    </a:cubicBezTo>
                    <a:cubicBezTo>
                      <a:pt x="78797" y="53294"/>
                      <a:pt x="78892" y="51640"/>
                      <a:pt x="78527" y="50218"/>
                    </a:cubicBezTo>
                    <a:lnTo>
                      <a:pt x="83715" y="50218"/>
                    </a:lnTo>
                    <a:cubicBezTo>
                      <a:pt x="83722" y="50043"/>
                      <a:pt x="83741" y="49873"/>
                      <a:pt x="83741" y="49697"/>
                    </a:cubicBezTo>
                    <a:cubicBezTo>
                      <a:pt x="83741" y="43725"/>
                      <a:pt x="78899" y="38884"/>
                      <a:pt x="72928" y="38884"/>
                    </a:cubicBezTo>
                    <a:cubicBezTo>
                      <a:pt x="72673" y="38884"/>
                      <a:pt x="72421" y="38896"/>
                      <a:pt x="72171" y="38913"/>
                    </a:cubicBezTo>
                    <a:lnTo>
                      <a:pt x="66649" y="26954"/>
                    </a:lnTo>
                    <a:cubicBezTo>
                      <a:pt x="66501" y="26635"/>
                      <a:pt x="66300" y="26344"/>
                      <a:pt x="66054" y="26093"/>
                    </a:cubicBezTo>
                    <a:cubicBezTo>
                      <a:pt x="65755" y="25541"/>
                      <a:pt x="65176" y="25160"/>
                      <a:pt x="64507" y="25160"/>
                    </a:cubicBezTo>
                    <a:lnTo>
                      <a:pt x="64098" y="25160"/>
                    </a:lnTo>
                    <a:cubicBezTo>
                      <a:pt x="64002" y="25152"/>
                      <a:pt x="63907" y="25147"/>
                      <a:pt x="63812" y="25147"/>
                    </a:cubicBezTo>
                    <a:cubicBezTo>
                      <a:pt x="63717" y="25147"/>
                      <a:pt x="63621" y="25152"/>
                      <a:pt x="63526" y="25160"/>
                    </a:cubicBezTo>
                    <a:lnTo>
                      <a:pt x="60537" y="25160"/>
                    </a:lnTo>
                    <a:lnTo>
                      <a:pt x="60265" y="23081"/>
                    </a:lnTo>
                    <a:cubicBezTo>
                      <a:pt x="60265" y="21739"/>
                      <a:pt x="59170" y="20641"/>
                      <a:pt x="57833" y="20641"/>
                    </a:cubicBezTo>
                    <a:lnTo>
                      <a:pt x="50680" y="20641"/>
                    </a:lnTo>
                    <a:cubicBezTo>
                      <a:pt x="52173" y="18455"/>
                      <a:pt x="53434" y="16776"/>
                      <a:pt x="53887" y="16618"/>
                    </a:cubicBezTo>
                    <a:cubicBezTo>
                      <a:pt x="53929" y="16618"/>
                      <a:pt x="53970" y="16625"/>
                      <a:pt x="54013" y="16625"/>
                    </a:cubicBezTo>
                    <a:cubicBezTo>
                      <a:pt x="57883" y="16625"/>
                      <a:pt x="61147" y="13940"/>
                      <a:pt x="62062" y="10345"/>
                    </a:cubicBezTo>
                    <a:lnTo>
                      <a:pt x="64456" y="10345"/>
                    </a:lnTo>
                    <a:cubicBezTo>
                      <a:pt x="64196" y="8650"/>
                      <a:pt x="63298" y="7162"/>
                      <a:pt x="62020" y="6126"/>
                    </a:cubicBezTo>
                    <a:cubicBezTo>
                      <a:pt x="61054" y="2607"/>
                      <a:pt x="57826" y="0"/>
                      <a:pt x="540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7"/>
              <p:cNvSpPr/>
              <p:nvPr/>
            </p:nvSpPr>
            <p:spPr>
              <a:xfrm>
                <a:off x="4032300" y="960675"/>
                <a:ext cx="91000" cy="166400"/>
              </a:xfrm>
              <a:custGeom>
                <a:rect b="b" l="l" r="r" t="t"/>
                <a:pathLst>
                  <a:path extrusionOk="0" h="6656" w="3640">
                    <a:moveTo>
                      <a:pt x="3120" y="1"/>
                    </a:moveTo>
                    <a:cubicBezTo>
                      <a:pt x="1404" y="1"/>
                      <a:pt x="0" y="1405"/>
                      <a:pt x="0" y="3121"/>
                    </a:cubicBezTo>
                    <a:lnTo>
                      <a:pt x="0" y="3536"/>
                    </a:lnTo>
                    <a:cubicBezTo>
                      <a:pt x="0" y="5251"/>
                      <a:pt x="1404" y="6655"/>
                      <a:pt x="3120" y="6655"/>
                    </a:cubicBezTo>
                    <a:cubicBezTo>
                      <a:pt x="3298" y="6655"/>
                      <a:pt x="3470" y="6631"/>
                      <a:pt x="3639" y="6603"/>
                    </a:cubicBezTo>
                    <a:lnTo>
                      <a:pt x="3639" y="54"/>
                    </a:lnTo>
                    <a:cubicBezTo>
                      <a:pt x="3470" y="25"/>
                      <a:pt x="3298" y="1"/>
                      <a:pt x="3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7"/>
              <p:cNvSpPr/>
              <p:nvPr/>
            </p:nvSpPr>
            <p:spPr>
              <a:xfrm>
                <a:off x="3018625" y="1268700"/>
                <a:ext cx="239800" cy="50700"/>
              </a:xfrm>
              <a:custGeom>
                <a:rect b="b" l="l" r="r" t="t"/>
                <a:pathLst>
                  <a:path extrusionOk="0" h="2028" w="9592">
                    <a:moveTo>
                      <a:pt x="1015" y="1"/>
                    </a:moveTo>
                    <a:cubicBezTo>
                      <a:pt x="456" y="2"/>
                      <a:pt x="2" y="455"/>
                      <a:pt x="1" y="1015"/>
                    </a:cubicBezTo>
                    <a:cubicBezTo>
                      <a:pt x="2" y="1573"/>
                      <a:pt x="456" y="2026"/>
                      <a:pt x="1015" y="2028"/>
                    </a:cubicBezTo>
                    <a:lnTo>
                      <a:pt x="8578" y="2028"/>
                    </a:lnTo>
                    <a:cubicBezTo>
                      <a:pt x="9136" y="2026"/>
                      <a:pt x="9590" y="1573"/>
                      <a:pt x="9591" y="1015"/>
                    </a:cubicBezTo>
                    <a:cubicBezTo>
                      <a:pt x="9590" y="455"/>
                      <a:pt x="9136" y="2"/>
                      <a:pt x="85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7"/>
              <p:cNvSpPr/>
              <p:nvPr/>
            </p:nvSpPr>
            <p:spPr>
              <a:xfrm>
                <a:off x="3344175" y="1196575"/>
                <a:ext cx="111125" cy="31200"/>
              </a:xfrm>
              <a:custGeom>
                <a:rect b="b" l="l" r="r" t="t"/>
                <a:pathLst>
                  <a:path extrusionOk="0" h="1248" w="4445">
                    <a:moveTo>
                      <a:pt x="625" y="1"/>
                    </a:moveTo>
                    <a:cubicBezTo>
                      <a:pt x="280" y="1"/>
                      <a:pt x="0" y="279"/>
                      <a:pt x="0" y="624"/>
                    </a:cubicBezTo>
                    <a:cubicBezTo>
                      <a:pt x="0" y="968"/>
                      <a:pt x="280" y="1248"/>
                      <a:pt x="625" y="1248"/>
                    </a:cubicBezTo>
                    <a:lnTo>
                      <a:pt x="3821" y="1248"/>
                    </a:lnTo>
                    <a:cubicBezTo>
                      <a:pt x="4166" y="1248"/>
                      <a:pt x="4444" y="968"/>
                      <a:pt x="4444" y="624"/>
                    </a:cubicBezTo>
                    <a:cubicBezTo>
                      <a:pt x="4444" y="279"/>
                      <a:pt x="4166" y="1"/>
                      <a:pt x="3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7"/>
              <p:cNvSpPr/>
              <p:nvPr/>
            </p:nvSpPr>
            <p:spPr>
              <a:xfrm>
                <a:off x="2296025" y="872325"/>
                <a:ext cx="111125" cy="31225"/>
              </a:xfrm>
              <a:custGeom>
                <a:rect b="b" l="l" r="r" t="t"/>
                <a:pathLst>
                  <a:path extrusionOk="0" h="1249" w="4445">
                    <a:moveTo>
                      <a:pt x="625" y="0"/>
                    </a:moveTo>
                    <a:cubicBezTo>
                      <a:pt x="280" y="0"/>
                      <a:pt x="1" y="280"/>
                      <a:pt x="1" y="624"/>
                    </a:cubicBezTo>
                    <a:cubicBezTo>
                      <a:pt x="1" y="969"/>
                      <a:pt x="280" y="1247"/>
                      <a:pt x="625" y="1249"/>
                    </a:cubicBezTo>
                    <a:lnTo>
                      <a:pt x="3821" y="1249"/>
                    </a:lnTo>
                    <a:cubicBezTo>
                      <a:pt x="4166" y="1249"/>
                      <a:pt x="4445" y="969"/>
                      <a:pt x="4445" y="624"/>
                    </a:cubicBezTo>
                    <a:cubicBezTo>
                      <a:pt x="4445" y="280"/>
                      <a:pt x="4166" y="0"/>
                      <a:pt x="38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7"/>
              <p:cNvSpPr/>
              <p:nvPr/>
            </p:nvSpPr>
            <p:spPr>
              <a:xfrm>
                <a:off x="2366850" y="1479425"/>
                <a:ext cx="111125" cy="31200"/>
              </a:xfrm>
              <a:custGeom>
                <a:rect b="b" l="l" r="r" t="t"/>
                <a:pathLst>
                  <a:path extrusionOk="0" h="1248" w="4445">
                    <a:moveTo>
                      <a:pt x="624" y="1"/>
                    </a:moveTo>
                    <a:cubicBezTo>
                      <a:pt x="280" y="1"/>
                      <a:pt x="0" y="281"/>
                      <a:pt x="0" y="624"/>
                    </a:cubicBezTo>
                    <a:cubicBezTo>
                      <a:pt x="0" y="969"/>
                      <a:pt x="280" y="1248"/>
                      <a:pt x="624" y="1248"/>
                    </a:cubicBezTo>
                    <a:lnTo>
                      <a:pt x="3821" y="1248"/>
                    </a:lnTo>
                    <a:cubicBezTo>
                      <a:pt x="4165" y="1248"/>
                      <a:pt x="4444" y="968"/>
                      <a:pt x="4445" y="624"/>
                    </a:cubicBezTo>
                    <a:cubicBezTo>
                      <a:pt x="4444" y="281"/>
                      <a:pt x="4165" y="2"/>
                      <a:pt x="38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3054525" y="583875"/>
                <a:ext cx="217525" cy="38775"/>
              </a:xfrm>
              <a:custGeom>
                <a:rect b="b" l="l" r="r" t="t"/>
                <a:pathLst>
                  <a:path extrusionOk="0" h="1551" w="8701">
                    <a:moveTo>
                      <a:pt x="775" y="0"/>
                    </a:moveTo>
                    <a:cubicBezTo>
                      <a:pt x="346" y="0"/>
                      <a:pt x="0" y="347"/>
                      <a:pt x="0" y="775"/>
                    </a:cubicBezTo>
                    <a:cubicBezTo>
                      <a:pt x="0" y="1204"/>
                      <a:pt x="346" y="1551"/>
                      <a:pt x="775" y="1551"/>
                    </a:cubicBezTo>
                    <a:lnTo>
                      <a:pt x="7924" y="1551"/>
                    </a:lnTo>
                    <a:cubicBezTo>
                      <a:pt x="8353" y="1551"/>
                      <a:pt x="8700" y="1204"/>
                      <a:pt x="8700" y="775"/>
                    </a:cubicBezTo>
                    <a:cubicBezTo>
                      <a:pt x="8700" y="347"/>
                      <a:pt x="8353" y="0"/>
                      <a:pt x="79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2744000" y="1276500"/>
                <a:ext cx="210050" cy="39025"/>
              </a:xfrm>
              <a:custGeom>
                <a:rect b="b" l="l" r="r" t="t"/>
                <a:pathLst>
                  <a:path extrusionOk="0" h="1561" w="8402">
                    <a:moveTo>
                      <a:pt x="771" y="1"/>
                    </a:moveTo>
                    <a:cubicBezTo>
                      <a:pt x="343" y="6"/>
                      <a:pt x="0" y="353"/>
                      <a:pt x="0" y="780"/>
                    </a:cubicBezTo>
                    <a:cubicBezTo>
                      <a:pt x="0" y="1207"/>
                      <a:pt x="343" y="1554"/>
                      <a:pt x="771" y="1560"/>
                    </a:cubicBezTo>
                    <a:lnTo>
                      <a:pt x="7632" y="1560"/>
                    </a:lnTo>
                    <a:cubicBezTo>
                      <a:pt x="8058" y="1554"/>
                      <a:pt x="8401" y="1207"/>
                      <a:pt x="8401" y="780"/>
                    </a:cubicBezTo>
                    <a:cubicBezTo>
                      <a:pt x="8401" y="353"/>
                      <a:pt x="8058" y="6"/>
                      <a:pt x="76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7"/>
              <p:cNvSpPr/>
              <p:nvPr/>
            </p:nvSpPr>
            <p:spPr>
              <a:xfrm>
                <a:off x="2310725" y="1402400"/>
                <a:ext cx="210325" cy="39000"/>
              </a:xfrm>
              <a:custGeom>
                <a:rect b="b" l="l" r="r" t="t"/>
                <a:pathLst>
                  <a:path extrusionOk="0" h="1560" w="8413">
                    <a:moveTo>
                      <a:pt x="771" y="0"/>
                    </a:moveTo>
                    <a:cubicBezTo>
                      <a:pt x="343" y="5"/>
                      <a:pt x="0" y="353"/>
                      <a:pt x="0" y="780"/>
                    </a:cubicBezTo>
                    <a:cubicBezTo>
                      <a:pt x="0" y="1207"/>
                      <a:pt x="343" y="1554"/>
                      <a:pt x="771" y="1559"/>
                    </a:cubicBezTo>
                    <a:lnTo>
                      <a:pt x="7632" y="1559"/>
                    </a:lnTo>
                    <a:cubicBezTo>
                      <a:pt x="8063" y="1558"/>
                      <a:pt x="8411" y="1210"/>
                      <a:pt x="8412" y="780"/>
                    </a:cubicBezTo>
                    <a:cubicBezTo>
                      <a:pt x="8411" y="349"/>
                      <a:pt x="8062" y="1"/>
                      <a:pt x="76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7"/>
              <p:cNvSpPr/>
              <p:nvPr/>
            </p:nvSpPr>
            <p:spPr>
              <a:xfrm>
                <a:off x="2415825" y="1359275"/>
                <a:ext cx="573275" cy="464075"/>
              </a:xfrm>
              <a:custGeom>
                <a:rect b="b" l="l" r="r" t="t"/>
                <a:pathLst>
                  <a:path extrusionOk="0" h="18563" w="22931">
                    <a:moveTo>
                      <a:pt x="12072" y="6255"/>
                    </a:moveTo>
                    <a:cubicBezTo>
                      <a:pt x="12102" y="6255"/>
                      <a:pt x="12132" y="6256"/>
                      <a:pt x="12162" y="6256"/>
                    </a:cubicBezTo>
                    <a:cubicBezTo>
                      <a:pt x="13989" y="6309"/>
                      <a:pt x="14947" y="7777"/>
                      <a:pt x="14300" y="9545"/>
                    </a:cubicBezTo>
                    <a:cubicBezTo>
                      <a:pt x="13669" y="11284"/>
                      <a:pt x="11722" y="12654"/>
                      <a:pt x="9920" y="12654"/>
                    </a:cubicBezTo>
                    <a:cubicBezTo>
                      <a:pt x="9889" y="12654"/>
                      <a:pt x="9858" y="12654"/>
                      <a:pt x="9828" y="12653"/>
                    </a:cubicBezTo>
                    <a:cubicBezTo>
                      <a:pt x="8001" y="12605"/>
                      <a:pt x="7043" y="11133"/>
                      <a:pt x="7689" y="9365"/>
                    </a:cubicBezTo>
                    <a:cubicBezTo>
                      <a:pt x="8321" y="7630"/>
                      <a:pt x="10270" y="6255"/>
                      <a:pt x="12072" y="6255"/>
                    </a:cubicBezTo>
                    <a:close/>
                    <a:moveTo>
                      <a:pt x="14576" y="1"/>
                    </a:moveTo>
                    <a:cubicBezTo>
                      <a:pt x="9353" y="1"/>
                      <a:pt x="3707" y="3987"/>
                      <a:pt x="1872" y="9021"/>
                    </a:cubicBezTo>
                    <a:cubicBezTo>
                      <a:pt x="0" y="14145"/>
                      <a:pt x="2782" y="18415"/>
                      <a:pt x="8080" y="18559"/>
                    </a:cubicBezTo>
                    <a:cubicBezTo>
                      <a:pt x="8171" y="18561"/>
                      <a:pt x="8262" y="18562"/>
                      <a:pt x="8353" y="18562"/>
                    </a:cubicBezTo>
                    <a:cubicBezTo>
                      <a:pt x="13577" y="18562"/>
                      <a:pt x="19225" y="14576"/>
                      <a:pt x="21059" y="9541"/>
                    </a:cubicBezTo>
                    <a:cubicBezTo>
                      <a:pt x="22931" y="4417"/>
                      <a:pt x="20150" y="148"/>
                      <a:pt x="14851" y="5"/>
                    </a:cubicBezTo>
                    <a:cubicBezTo>
                      <a:pt x="14759" y="2"/>
                      <a:pt x="14668" y="1"/>
                      <a:pt x="145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2" name="Google Shape;722;p47"/>
          <p:cNvSpPr txBox="1"/>
          <p:nvPr>
            <p:ph idx="4294967295" type="title"/>
          </p:nvPr>
        </p:nvSpPr>
        <p:spPr>
          <a:xfrm>
            <a:off x="713225" y="329925"/>
            <a:ext cx="3188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Business Impacts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723" name="Google Shape;72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5" y="134775"/>
            <a:ext cx="6083351" cy="35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275" y="2693675"/>
            <a:ext cx="2565400" cy="23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25" y="2591700"/>
            <a:ext cx="2888999" cy="25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8"/>
          <p:cNvSpPr/>
          <p:nvPr/>
        </p:nvSpPr>
        <p:spPr>
          <a:xfrm>
            <a:off x="5445800" y="2306349"/>
            <a:ext cx="5309093" cy="3591563"/>
          </a:xfrm>
          <a:custGeom>
            <a:rect b="b" l="l" r="r" t="t"/>
            <a:pathLst>
              <a:path extrusionOk="0" h="12495" w="14376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8"/>
          <p:cNvSpPr txBox="1"/>
          <p:nvPr>
            <p:ph type="title"/>
          </p:nvPr>
        </p:nvSpPr>
        <p:spPr>
          <a:xfrm>
            <a:off x="6155825" y="3119700"/>
            <a:ext cx="31350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Dataset: Wongnai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Top Restaurants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</a:rPr>
              <a:t>2010-2021</a:t>
            </a:r>
            <a:endParaRPr i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12,859 review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33" name="Google Shape;73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9"/>
          <p:cNvSpPr txBox="1"/>
          <p:nvPr>
            <p:ph idx="4294967295" type="subTitle"/>
          </p:nvPr>
        </p:nvSpPr>
        <p:spPr>
          <a:xfrm>
            <a:off x="783250" y="1342675"/>
            <a:ext cx="46311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Web Scraping from</a:t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Python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Selenium &amp; Chrome Webdriver</a:t>
            </a:r>
            <a:endParaRPr sz="1900"/>
          </a:p>
        </p:txBody>
      </p:sp>
      <p:pic>
        <p:nvPicPr>
          <p:cNvPr id="739" name="Google Shape;7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775" y="1396925"/>
            <a:ext cx="1114949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575" y="3076759"/>
            <a:ext cx="4836850" cy="15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9"/>
          <p:cNvSpPr/>
          <p:nvPr/>
        </p:nvSpPr>
        <p:spPr>
          <a:xfrm>
            <a:off x="5114550" y="3714400"/>
            <a:ext cx="5442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9"/>
          <p:cNvSpPr/>
          <p:nvPr/>
        </p:nvSpPr>
        <p:spPr>
          <a:xfrm>
            <a:off x="3388000" y="3714400"/>
            <a:ext cx="5442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9"/>
          <p:cNvSpPr txBox="1"/>
          <p:nvPr>
            <p:ph idx="4294967295" type="title"/>
          </p:nvPr>
        </p:nvSpPr>
        <p:spPr>
          <a:xfrm>
            <a:off x="713225" y="329925"/>
            <a:ext cx="3188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</a:rPr>
              <a:t>Data Collection</a:t>
            </a:r>
            <a:endParaRPr sz="3200">
              <a:solidFill>
                <a:schemeClr val="accent6"/>
              </a:solidFill>
            </a:endParaRPr>
          </a:p>
        </p:txBody>
      </p:sp>
      <p:sp>
        <p:nvSpPr>
          <p:cNvPr id="744" name="Google Shape;74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16C378888636A9458AE654D67C5959E1" ma:contentTypeVersion="11" ma:contentTypeDescription="สร้างเอกสารใหม่" ma:contentTypeScope="" ma:versionID="21c53ecd4e3b9b20c0e2f74708a15089">
  <xsd:schema xmlns:xsd="http://www.w3.org/2001/XMLSchema" xmlns:xs="http://www.w3.org/2001/XMLSchema" xmlns:p="http://schemas.microsoft.com/office/2006/metadata/properties" xmlns:ns2="cf844c00-5f25-4727-8e81-19493de0a50f" xmlns:ns3="2b3b68be-90a6-41b1-a981-595dc8188870" targetNamespace="http://schemas.microsoft.com/office/2006/metadata/properties" ma:root="true" ma:fieldsID="a006a4587f4c47dcd004f5d8668d3ae5" ns2:_="" ns3:_="">
    <xsd:import namespace="cf844c00-5f25-4727-8e81-19493de0a50f"/>
    <xsd:import namespace="2b3b68be-90a6-41b1-a981-595dc81888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44c00-5f25-4727-8e81-19493de0a5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แท็กรูป" ma:readOnly="false" ma:fieldId="{5cf76f15-5ced-4ddc-b409-7134ff3c332f}" ma:taxonomyMulti="true" ma:sspId="b66d9061-fd0a-4b4e-a177-43093eab58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b68be-90a6-41b1-a981-595dc818887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11f58fc-ddfe-4bf5-9076-8560de6ed10a}" ma:internalName="TaxCatchAll" ma:showField="CatchAllData" ma:web="2b3b68be-90a6-41b1-a981-595dc81888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844c00-5f25-4727-8e81-19493de0a50f">
      <Terms xmlns="http://schemas.microsoft.com/office/infopath/2007/PartnerControls"/>
    </lcf76f155ced4ddcb4097134ff3c332f>
    <TaxCatchAll xmlns="2b3b68be-90a6-41b1-a981-595dc8188870" xsi:nil="true"/>
  </documentManagement>
</p:properties>
</file>

<file path=customXml/itemProps1.xml><?xml version="1.0" encoding="utf-8"?>
<ds:datastoreItem xmlns:ds="http://schemas.openxmlformats.org/officeDocument/2006/customXml" ds:itemID="{E6CCA87A-202B-407A-BE2B-2F55ABBA8384}"/>
</file>

<file path=customXml/itemProps2.xml><?xml version="1.0" encoding="utf-8"?>
<ds:datastoreItem xmlns:ds="http://schemas.openxmlformats.org/officeDocument/2006/customXml" ds:itemID="{73076FA2-63F3-45E1-BCDC-927B61A3D94F}"/>
</file>

<file path=customXml/itemProps3.xml><?xml version="1.0" encoding="utf-8"?>
<ds:datastoreItem xmlns:ds="http://schemas.openxmlformats.org/officeDocument/2006/customXml" ds:itemID="{CA59D9FB-D3BF-4CA3-AF73-ED596A4AD9F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0x01010016C378888636A9458AE654D67C5959E1</vt:lpwstr>
  </property>
  <property fmtid="{D5CDD505-2E9C-101B-9397-08002B2CF9AE}" pid="3" name="MediaServiceImageTags">
    <vt:lpwstr/>
  </property>
</Properties>
</file>